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null)" ContentType="image/x-emf"/>
  <Default Extension="vml" ContentType="application/vnd.openxmlformats-officedocument.vmlDrawing"/>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xml" ContentType="application/inkml+xml"/>
  <Override PartName="/ppt/notesSlides/notesSlide28.xml" ContentType="application/vnd.openxmlformats-officedocument.presentationml.notesSlide+xml"/>
  <Override PartName="/ppt/ink/ink3.xml" ContentType="application/inkml+xml"/>
  <Override PartName="/ppt/notesSlides/notesSlide29.xml" ContentType="application/vnd.openxmlformats-officedocument.presentationml.notesSlide+xml"/>
  <Override PartName="/ppt/ink/ink4.xml" ContentType="application/inkml+xml"/>
  <Override PartName="/ppt/notesSlides/notesSlide30.xml" ContentType="application/vnd.openxmlformats-officedocument.presentationml.notesSlide+xml"/>
  <Override PartName="/ppt/ink/ink5.xml" ContentType="application/inkml+xml"/>
  <Override PartName="/ppt/notesSlides/notesSlide31.xml" ContentType="application/vnd.openxmlformats-officedocument.presentationml.notesSlide+xml"/>
  <Override PartName="/ppt/ink/ink6.xml" ContentType="application/inkml+xml"/>
  <Override PartName="/ppt/notesSlides/notesSlide3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33.xml" ContentType="application/vnd.openxmlformats-officedocument.presentationml.notesSlide+xml"/>
  <Override PartName="/ppt/ink/ink10.xml" ContentType="application/inkml+xml"/>
  <Override PartName="/ppt/notesSlides/notesSlide34.xml" ContentType="application/vnd.openxmlformats-officedocument.presentationml.notesSlide+xml"/>
  <Override PartName="/ppt/ink/ink1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2.xml" ContentType="application/inkml+xml"/>
  <Override PartName="/ppt/notesSlides/notesSlide37.xml" ContentType="application/vnd.openxmlformats-officedocument.presentationml.notesSlide+xml"/>
  <Override PartName="/ppt/ink/ink13.xml" ContentType="application/inkml+xml"/>
  <Override PartName="/ppt/notesSlides/notesSlide38.xml" ContentType="application/vnd.openxmlformats-officedocument.presentationml.notesSlide+xml"/>
  <Override PartName="/ppt/ink/ink14.xml" ContentType="application/inkml+xml"/>
  <Override PartName="/ppt/notesSlides/notesSlide39.xml" ContentType="application/vnd.openxmlformats-officedocument.presentationml.notesSlide+xml"/>
  <Override PartName="/ppt/ink/ink15.xml" ContentType="application/inkml+xml"/>
  <Override PartName="/ppt/notesSlides/notesSlide40.xml" ContentType="application/vnd.openxmlformats-officedocument.presentationml.notesSlide+xml"/>
  <Override PartName="/ppt/ink/ink16.xml" ContentType="application/inkml+xml"/>
  <Override PartName="/ppt/notesSlides/notesSlide41.xml" ContentType="application/vnd.openxmlformats-officedocument.presentationml.notesSlide+xml"/>
  <Override PartName="/ppt/ink/ink17.xml" ContentType="application/inkml+xml"/>
  <Override PartName="/ppt/ink/ink18.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9.xml" ContentType="application/inkml+xml"/>
  <Override PartName="/ppt/notesSlides/notesSlide46.xml" ContentType="application/vnd.openxmlformats-officedocument.presentationml.notesSlide+xml"/>
  <Override PartName="/ppt/ink/ink20.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9" r:id="rId1"/>
  </p:sldMasterIdLst>
  <p:notesMasterIdLst>
    <p:notesMasterId r:id="rId81"/>
  </p:notesMasterIdLst>
  <p:handoutMasterIdLst>
    <p:handoutMasterId r:id="rId82"/>
  </p:handoutMasterIdLst>
  <p:sldIdLst>
    <p:sldId id="258" r:id="rId2"/>
    <p:sldId id="527" r:id="rId3"/>
    <p:sldId id="436" r:id="rId4"/>
    <p:sldId id="418" r:id="rId5"/>
    <p:sldId id="538" r:id="rId6"/>
    <p:sldId id="528" r:id="rId7"/>
    <p:sldId id="533" r:id="rId8"/>
    <p:sldId id="307" r:id="rId9"/>
    <p:sldId id="520" r:id="rId10"/>
    <p:sldId id="519" r:id="rId11"/>
    <p:sldId id="445" r:id="rId12"/>
    <p:sldId id="281" r:id="rId13"/>
    <p:sldId id="282" r:id="rId14"/>
    <p:sldId id="283" r:id="rId15"/>
    <p:sldId id="284" r:id="rId16"/>
    <p:sldId id="285" r:id="rId17"/>
    <p:sldId id="286" r:id="rId18"/>
    <p:sldId id="287" r:id="rId19"/>
    <p:sldId id="411" r:id="rId20"/>
    <p:sldId id="412" r:id="rId21"/>
    <p:sldId id="302" r:id="rId22"/>
    <p:sldId id="303" r:id="rId23"/>
    <p:sldId id="304" r:id="rId24"/>
    <p:sldId id="305" r:id="rId25"/>
    <p:sldId id="306" r:id="rId26"/>
    <p:sldId id="277" r:id="rId27"/>
    <p:sldId id="300" r:id="rId28"/>
    <p:sldId id="288" r:id="rId29"/>
    <p:sldId id="290" r:id="rId30"/>
    <p:sldId id="289" r:id="rId31"/>
    <p:sldId id="291" r:id="rId32"/>
    <p:sldId id="426" r:id="rId33"/>
    <p:sldId id="539" r:id="rId34"/>
    <p:sldId id="301" r:id="rId35"/>
    <p:sldId id="541" r:id="rId36"/>
    <p:sldId id="446" r:id="rId37"/>
    <p:sldId id="516" r:id="rId38"/>
    <p:sldId id="427" r:id="rId39"/>
    <p:sldId id="279" r:id="rId40"/>
    <p:sldId id="262" r:id="rId41"/>
    <p:sldId id="263" r:id="rId42"/>
    <p:sldId id="264" r:id="rId43"/>
    <p:sldId id="278" r:id="rId44"/>
    <p:sldId id="308" r:id="rId45"/>
    <p:sldId id="542" r:id="rId46"/>
    <p:sldId id="293" r:id="rId47"/>
    <p:sldId id="294" r:id="rId48"/>
    <p:sldId id="295" r:id="rId49"/>
    <p:sldId id="296" r:id="rId50"/>
    <p:sldId id="297" r:id="rId51"/>
    <p:sldId id="298" r:id="rId52"/>
    <p:sldId id="543" r:id="rId53"/>
    <p:sldId id="328" r:id="rId54"/>
    <p:sldId id="353" r:id="rId55"/>
    <p:sldId id="518" r:id="rId56"/>
    <p:sldId id="470" r:id="rId57"/>
    <p:sldId id="280" r:id="rId58"/>
    <p:sldId id="261" r:id="rId59"/>
    <p:sldId id="265" r:id="rId60"/>
    <p:sldId id="517" r:id="rId61"/>
    <p:sldId id="266" r:id="rId62"/>
    <p:sldId id="267" r:id="rId63"/>
    <p:sldId id="268" r:id="rId64"/>
    <p:sldId id="269" r:id="rId65"/>
    <p:sldId id="270" r:id="rId66"/>
    <p:sldId id="309" r:id="rId67"/>
    <p:sldId id="344" r:id="rId68"/>
    <p:sldId id="396" r:id="rId69"/>
    <p:sldId id="395" r:id="rId70"/>
    <p:sldId id="397" r:id="rId71"/>
    <p:sldId id="398" r:id="rId72"/>
    <p:sldId id="399" r:id="rId73"/>
    <p:sldId id="420" r:id="rId74"/>
    <p:sldId id="509" r:id="rId75"/>
    <p:sldId id="537" r:id="rId76"/>
    <p:sldId id="531" r:id="rId77"/>
    <p:sldId id="540" r:id="rId78"/>
    <p:sldId id="401" r:id="rId79"/>
    <p:sldId id="299" r:id="rId8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1008"/>
  </p:normalViewPr>
  <p:slideViewPr>
    <p:cSldViewPr>
      <p:cViewPr varScale="1">
        <p:scale>
          <a:sx n="111" d="100"/>
          <a:sy n="111" d="100"/>
        </p:scale>
        <p:origin x="102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4" Type="http://schemas.openxmlformats.org/officeDocument/2006/relationships/image" Target="../media/image12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 Id="rId4"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3.emf"/><Relationship Id="rId4"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54.emf"/><Relationship Id="rId3" Type="http://schemas.openxmlformats.org/officeDocument/2006/relationships/image" Target="../media/image44.emf"/><Relationship Id="rId7" Type="http://schemas.openxmlformats.org/officeDocument/2006/relationships/image" Target="../media/image48.emf"/><Relationship Id="rId12" Type="http://schemas.openxmlformats.org/officeDocument/2006/relationships/image" Target="../media/image53.emf"/><Relationship Id="rId2" Type="http://schemas.openxmlformats.org/officeDocument/2006/relationships/image" Target="../media/image43.emf"/><Relationship Id="rId1" Type="http://schemas.openxmlformats.org/officeDocument/2006/relationships/image" Target="../media/image42.emf"/><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emf"/><Relationship Id="rId10" Type="http://schemas.openxmlformats.org/officeDocument/2006/relationships/image" Target="../media/image51.emf"/><Relationship Id="rId4" Type="http://schemas.openxmlformats.org/officeDocument/2006/relationships/image" Target="../media/image45.emf"/><Relationship Id="rId9"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7.emf"/><Relationship Id="rId1" Type="http://schemas.openxmlformats.org/officeDocument/2006/relationships/image" Target="../media/image9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image" Target="../media/image1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880E7AB-86BB-024D-9142-C0DEC6C6DE25}" type="datetimeFigureOut">
              <a:rPr lang="en-US" smtClean="0"/>
              <a:t>6/11/2019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B347F6-DD3B-4647-A914-6382AA9CEEC2}" type="slidenum">
              <a:rPr lang="en-US" smtClean="0"/>
              <a:t>‹#›</a:t>
            </a:fld>
            <a:endParaRPr lang="en-US"/>
          </a:p>
        </p:txBody>
      </p:sp>
    </p:spTree>
    <p:extLst>
      <p:ext uri="{BB962C8B-B14F-4D97-AF65-F5344CB8AC3E}">
        <p14:creationId xmlns:p14="http://schemas.microsoft.com/office/powerpoint/2010/main" val="292943318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5:59:29.268"/>
    </inkml:context>
    <inkml:brush xml:id="br0">
      <inkml:brushProperty name="width" value="0.05292" units="cm"/>
      <inkml:brushProperty name="height" value="0.05292" units="cm"/>
      <inkml:brushProperty name="color" value="#FF0000"/>
    </inkml:brush>
  </inkml:definitions>
  <inkml:trace contextRef="#ctx0" brushRef="#br0">17140 4807 205 0,'2'2'45'0,"-2"1"-37"16,3 2-7-16,2-1-1 0,2 5 2 16,0 2 8-16,5 1-5 15,3 2 5-15,0 4-5 16,1 2-4-16,4 2 2 16,2 3-3-16,0-1 0 0,2 3 2 15,1 2-4-15,1 3 4 16,1 2-2-16,-2 3-2 15,1 4 4 1,3 0-2-16,0 3 0 0,1 1 0 16,2-1 0-16,1-1 0 0,-1 0 0 15,5 0 0 1,-3-4 0-16,0 1 1 0,1-1-2 16,1-1 1-16,2-1 1 15,0-2-2-15,3 1 2 16,0 2-1-16,1-1-1 15,-5-1 2-15,4 1-1 0,-3-1 0 16,2 0 1-16,-4-3-2 16,3-2 1-16,0-4 0 15,2 0-1-15,-4-5 1 16,2 2 1-16,-5-3-1 16,0 1 0-16,-1-3 1 0,-3 1-2 15,-1-1 2-15,0-2-1 16,1-2-1-16,-1-2 3 15,2-2-5-15,-4-4 1 16,0-3 4-16,-2-1-6 16,0-1 3-16,-6-2 2 0,2 0 1 15,-4 0-2-15,-2 0 2 16,-1-5-2-16,-3 1 0 16,1-3 0-16,0 0 0 15,-4-2 1-15,-1-2-1 16,-3-3 0-16,-1 1 3 15,-1-2-2-15,-2-4 0 0,0 0 2 16,0-3 0-16,-3-5-1 16,-6 1-1-16,-2-5-2 15,0-1 2-15,1-2 0 16,-7-3-2-16,1-6 2 0,-5 0-1 16,-1-1 0-16,-4-2 0 15,-3-4 1-15,0 3-1 16,-2 2 1-16,-3 0-4 15,2 3 1-15,-3 3-3 16,1 0-3-16,0 1-5 0,0 2 2 16,-2 1 3-16,-1-1 4 15,-3 0 0-15,-3 2 3 16,2-5 2-16,-3 4-1 16,3-3 1-16,-1 1 5 15,-4-3-1-15,4 5-2 16,-2-1-1-16,1 2-8 0,-4 0-6 15,4 2-18-15,-1 4 0 16,0 1 6-16,1 2 3 16,-2 5-4-16,1 1 4 15,-2 3 8-15,2 1 12 16,0 5 2-16,5 1 9 0,3 2 6 16,2 2-6-16,5 1-11 15,2 2-30-15</inkml:trace>
  <inkml:trace contextRef="#ctx0" brushRef="#br0" timeOffset="1676.2202">19409 7036 58 0,'0'2'92'0,"0"-2"-90"16,0 2-1-16,0-2-1 15,2 0 0-15,-1 1 3 16,2-1-2-16,-1 2 1 0,-2-2 2 16,2 0-5-16,-2 0 2 15,0 2 1-15,0-2 0 16,0 2 7-16,0-2 3 15,0 2-6-15,0 0 1 16,0 1 0-16,0-1 0 0,0 0 4 16,0 1-1-16,0-1-5 15,0 2-2-15,0-3-2 16,0 3 0-16,0 0 1 16,3 1-1-16,0-1 3 15,4-1 2-15,-3 0-4 0,1 1 4 16,1-2-2-16,0 2 2 15,-1-1 1-15,-2 1-1 16,2-1-1-16,1 4 0 16,0-3-1-16,-3 2-1 15,4-1 0-15,0-3-3 16,0 1 2-16,3 0 0 0,-3-3-4 16,3 0 3-16,0 0-2 15,0 0 1-15,1 0 3 16,2-3-2-16,-3 0-2 15,1-3 4-15,0 2-3 0,0-3 1 16,-3 2 1-16,4-2-3 16,-5 0 4-16,1-1-2 15,-1 0 0-15,1-1 1 16,-2 0 1-16,-1-2-3 16,0 2 1-16,-2-1 0 0,4 1-1 15,-6-2 3-15,3 0-3 16,-2 0 1-16,-2 3 2 15,0-1-3-15,0-4 0 16,0 4 2-16,0-1-3 16,0 1 3-16,-4 0-1 15,-4-2 1-15,1 0 3 0,-1 4 0 16,-3 0 0-16,0 0 4 16,-1 2-3-16,-3 3-2 15,-1 0 1-15,-2 2-7 16,-2 0 1-16,0 0-1 15,-3 7-6-15,-1 6-29 0,-6-1-22 16,-3 8-86-16</inkml:trace>
  <inkml:trace contextRef="#ctx0" brushRef="#br0" timeOffset="2747.3995">19131 9353 22 0,'-7'-5'101'16,"0"-3"-89"-16,-2 4-1 15,3-1 5-15,-1-1 3 16,3-1-4-16,-1 3-3 15,3 1 0-15,-1-2 2 16,1 3-10-16,0-1 2 0,2 3-3 16,0 0-2-16,0 0 0 15,0 0-2-15,2 0 1 16,5 0-1-16,-2 5 4 16,6 2 2-16,-3-1 1 15,2 4 3-15,2-1 0 0,1-1-3 16,1 2-1-16,1 0 2 15,1-4-6-15,1 6 0 16,-4-3 1-16,6-2 1 16,-2 0-1-16,2 2 1 0,-1-3 0 15,3 2-1-15,-1 0-1 16,0-2 0-16,1 0 1 16,1 1 1-16,1-3-1 15,0-1 1-15,-1-1-2 16,0-2 2-16,-1 0-1 15,-1-2 0-15,-2-5 3 16,-2-4 4-16,-3 1-2 0,-3-5 2 16,1-1 1-16,0 0-4 15,-4-2-5-15,2-2 4 16,-1 3-6-16,-1-1 3 16,-2 0-1-16,-2 2-3 0,-1-2 4 15,-2 4-1-15,0 2-2 16,-7-1 3-16,-2-1-2 15,-6 3 0-15,-5-1 2 16,-1 1-1-16,-6 0 3 16,-7 2 5-16,-1 2-5 0,-6 6 7 15,0 1-3-15,0 3-8 16,1 13 0-16,3 10-3 16,-1 9-10-16,4 4-40 15,-3 6-61-15</inkml:trace>
  <inkml:trace contextRef="#ctx0" brushRef="#br0" timeOffset="5900.8905">15328 11062 185 0,'-12'2'7'0,"0"-2"7"15,5 0-1-15,2 2-1 16,2-2 1-16,-2 0-3 0,3 0-2 16,1 2 2-16,1-1-8 15,0 1-2-15,0 3 0 16,0-1-1-16,5 3 1 15,3 2 0-15,-1-2 0 16,1 1 1-16,6-1-1 0,-2 1 0 16,3-1 1-16,-1 1-2 15,4 0 2-15,3 0 0 16,1-1-2-16,-1 2 3 16,4-1-1-16,-2 0-1 15,4 1 3-15,4 0-1 16,-2 0-2-16,1 0 3 0,3-1-2 15,1 2-1-15,1 0 2 16,-1-3-2-16,5 1 1 16,-7-1 1-16,2-2-1 15,-3 2-2-15,3-2 4 16,-6 1-3-16,5-1 2 0,-1 1-1 16,-1 0-1-16,3 0 4 15,0-1-3-15,-2 0 1 16,-2 1 3-16,4-1-3 15,-1-1 1-15,-1-2 2 16,0 1-1-16,1-1-1 0,0 0 0 16,-1 0-2-16,0-2 1 15,2 2 0-15,-1-1-3 16,-1 1 5-16,-2 0-6 16,1-2 2-16,-2 0 0 0,-2 0 3 15,0 0-6-15,-1 0 5 16,3 0-4-16,-1 0 4 15,3-2-1-15,-2-1-2 16,-2-1 2-16,2 2 0 16,-2-2-2-16,2 1 2 15,-4 1-1-15,2 0-1 0,-4-1 2 16,0 1-1-16,2-2-1 16,-1 1 1-16,-1 1 0 15,0-1 0-15,1-1 0 16,-1-2-3-16,2 1 2 15,-2 0 1-15,-1-1-2 0,0 1 2 16,-1 0-5-16,-1 1 0 16,-2 2 0-16,-4-1-1 15,0-1 0-15,-1 3 2 16,-2-1 1-16,2-2 1 16,-1 3 2-16,-3-3-4 15,2 0 3-15,1 1-1 0,-3-1 0 16,4-1 2-16,-4 0 0 15,1 1-1-15,3-2 3 16,-2 1-3-16,0 0 1 16,1 0 2-16,-1-1-3 15,2 1 0-15,-1-1 3 0,3-1-4 16,-3 0 2-16,2 0 2 16,1-2-4-16,-1 0 3 15,1 2-1-15,-1-4-1 16,-1 0 2-16,-1 3-1 15,-2 1-1-15,0-3 2 0,-1 3-1 16,-2 2 0-16,2 0 1 16,-2-3-2-16,0 3 1 15,-1 0 1-15,1 0-2 16,2-1 1-16,-2-1 1 16,0 1-2-16,0 1 2 0,3 0-1 15,-3-2-1-15,1 0 2 16,0 1-1-16,1-1-1 15,0 0 2-15,-1-2-2 16,4 0 1-16,-4 2 1 16,1-2-2-16,1 2 1 0,-1 0 1 15,-2 1-2-15,-4-1 2 16,2 4-1-16,-3-1-1 16,1 1 2-16,-2-1-2 15,-1 3 0-15,0-2-5 16,0 2-27-16,0-1-18 0,-9 0-53 15</inkml:trace>
  <inkml:trace contextRef="#ctx0" brushRef="#br0" timeOffset="6471.5531">15411 10984 246 0,'14'-6'7'0,"0"-1"-7"15,2-2 0-15,6-2 1 16,1 3-1-16,0 1 0 16,2-3-1-16,4 3-1 15,-2 2-20-15,4-1-14 0,-2 0-15 16,1 0-42-16</inkml:trace>
  <inkml:trace contextRef="#ctx0" brushRef="#br0" timeOffset="6619.7929">16047 10862 198 0,'28'0'38'16,"2"0"-17"-16,1 0-7 15,-1 0-6-15,2 0-4 16,2-1-4-16,4 1 1 16,-1-4-8-16,-2 1-32 0,3-1-40 15</inkml:trace>
  <inkml:trace contextRef="#ctx0" brushRef="#br0" timeOffset="6776.9378">16807 10884 249 0,'24'10'20'0,"-5"0"-8"16,8-3-9-16,0-2 0 15,4-3-5-15,1 1 1 16,2-3-30-16,-3 0-15 0,3 0-26 15</inkml:trace>
  <inkml:trace contextRef="#ctx0" brushRef="#br0" timeOffset="6919.1217">17408 10904 201 0,'26'1'48'0,"-4"5"-11"0,1-1-13 15,-2 0-2-15,3 4-6 16,-1 0-8-16,1 0-4 15,3 1-4-15,-3 0-10 16,0-5-80-16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7:26:46.148"/>
    </inkml:context>
    <inkml:brush xml:id="br0">
      <inkml:brushProperty name="width" value="0.05292" units="cm"/>
      <inkml:brushProperty name="height" value="0.05292" units="cm"/>
      <inkml:brushProperty name="color" value="#FF0000"/>
    </inkml:brush>
  </inkml:definitions>
  <inkml:trace contextRef="#ctx0" brushRef="#br0">13796 12912 89 0,'-14'3'41'0,"-3"-1"-27"0,3 2 8 16,-2-2-4-16,0 0-4 15,3 1-3-15,-1 1 4 16,-1-3-4-16,1 3-3 16,-1-1 2-16,3-1-4 15,-3 2-3-15,0 1-1 0,0 1-2 16,1 2 0-16,-6 0 0 16,4 1 0-16,-4 1 0 15,1 1 0-15,-3 1 0 16,0 1 0-16,-1 1 1 15,0 1-2-15,-1 0 1 16,3 3 1-16,-1 0-1 0,1 2 0 16,-3 2-1-16,2 0 2 15,2 2 1-15,-2 1-2 16,0 0 1-16,0 3-1 16,-1 1 0-16,0-2 0 15,-1 5 1-15,1 3-1 0,2 1 0 16,-3 2 0-16,1 0 0 15,-3 4 1-15,4 0-1 16,-4 3 1-16,1-3 2 16,0 7 0-16,4-1 4 0,-4 2 0 15,3 0 2-15,-2 0 0 16,2 2-2-16,0 1 0 16,0 2 0-16,0 3-6 15,-2 0 3-15,4 2-3 16,-2 2 2-16,4 0-3 0,0 1 2 15,0 1-1-15,4 0 0 16,0 0 1-16,1-1-1 16,1-2 0-16,-2 2 0 15,4-2 0-15,0 3 1 16,0-2 0-16,3 3-1 0,0 3 0 16,2-1 1-16,0 3-1 15,-2 2 0-15,6-3 0 16,-1-1-1-16,2-2 0 15,0-2 0-15,0 0 0 16,3-3 0-16,7-2 0 0,-1-4-1 16,3 0 2-16,1-1-2 15,1-4 2-15,3 2-2 16,-2-5 1-16,4-2 1 16,2 0-1-16,2-2 1 15,1-3-2-15,1-1 1 0,2-1 0 16,3 0 1-16,-1-1-1 15,2-3-1-15,1 0 1 16,0-2-1-16,1-2 2 16,1-5-1-16,0-3-1 15,0-1 1-15,0-5-2 0,0 0 1 16,0-3-1-16,4-4-1 16,-2-2 2-16,0 0 2 15,-1-3-2-15,-1-2 1 16,2-4 0-16,-1 2-1 15,1 0 2-15,-4-6 2 16,4-3-2-16,-2 1 0 0,2-7 0 16,-4 1-1-16,2-2 0 15,-2-4 1-15,-1 0-1 16,1-3 0-16,1-1 1 16,0-4-1-16,-1 0 0 15,2-3 0-15,0 0 0 0,0-3 1 16,-2-1-1-16,0 0-2 15,-3-3 3-15,2-2-2 16,-2 0 0-16,1-6 1 16,-3 0 1-16,4-3 0 15,1-1-3-15,-3 2 3 0,1-3 0 16,1 1 0-16,-2 2 0 16,-2 0-1-16,-3-1 3 15,0 3-1-15,-1 2 3 16,-5-1-1-16,3 0-1 15,-2-1 2-15,-2-2 0 0,2-2-1 16,-2 0-1-16,1-4 0 16,1 3-1-16,-2-3 1 15,1 1-1-15,-2 1 0 16,1-2-2-16,-2 3 2 16,0-1-2-16,-3-3 1 0,2 1 1 15,-6 1-2-15,4-3 2 16,2-2-1-16,-4 2 0 15,3-1-1-15,-2 0 1 16,3 0-2-16,-1 1 0 16,-1 1 2-16,1 0-1 0,-1 0 0 15,-1 0 0-15,0-1 1 16,-1 4-1-16,-1-3-1 16,-1 3 2-16,2-1-1 15,-4-1 2-15,1 1-2 16,-4 1-2-16,2 0 4 0,-2 2-2 15,-3 0-2-15,0 0 2 16,2 2 0-16,-2 2 2 16,-4 2-2-16,-4 0 0 15,-2 1 0-15,-4 3 1 16,1 1-2-16,-3 5 2 16,0-2-2-16,-4 4 2 0,-1 0 0 15,-3 4-3-15,0-1 2 16,-3 2 0-16,0 2 1 15,1 3-2-15,-6-1 1 16,2 6 0-16,-7 0-3 0,1 5 1 16,0 3 2-16,-3 2-1 15,-5 4 2-15,-4 3-6 16,0 0-5-16,-7 5-10 16,-3 8 0-16,-5 2-17 15,-6 5-13-15,-4 5-37 16</inkml:trace>
  <inkml:trace contextRef="#ctx0" brushRef="#br0" timeOffset="55436.265">18406 5570 132 0,'-12'-9'10'16,"4"2"10"-16,-3 0 12 0,1 0-18 16,0 3 7-16,3 0 6 15,0 3-7-15,-1 1-7 16,3 0-1-16,1 0-1 15,1 4-4-15,0 4-3 16,3 5-3-16,0 1 1 16,0 4 0-16,0 4 1 0,0 3-1 15,0-1 3-15,1 5-2 16,1 0 0-16,1 3 0 16,-1 1 1-16,0 5 0 15,-2 3 0-15,0 3-2 0,0 6 0 16,0 4-2-16,0 3 0 15,0 4 2-15,3 1 1 16,-1 6-1-16,4 0 2 16,0 3 1-16,2 1 3 15,1 6-1-15,2-2 1 0,-2 8 0 16,1 4-2-16,-2 6 1 16,-1 3-4-16,0 4 0 15,0 3 0-15,-1 3 1 16,-2 5 0-16,1-1 1 15,0 3 1-15,1 2 0 0,-3 0-3 16,2 1-1-16,3 1-1 16,-3 5 0-16,1 2 0 15,-3 3 0-15,2 5 0 16,-1 0 1-16,2-1-1 16,-1 4-1-16,0 0 1 15,2-1 0-15,0 2-2 0,1-1 3 16,-1 5-2-16,0 0 0 15,2 0 0-15,1 4 1 16,-2-3-1-16,-1 6 0 16,-2 0 0-16,-1 2-1 15,-1 0 2-15,-2 3-1 0,-1 1 2 16,0 4-4-16,-1-1 2 16,1 1 0-16,-5-3 0 15,3-2 0-15,2 2 0 16,-1-4-1-16,1-1 2 15,0 0-2-15,0 0 2 0,0 2-1 16,0-4 2-16,1 0-4 16,-1-4 2-16,0-3 0 15,-1 1-1-15,1-2 2 16,-6-3-1-16,0-1-1 16,0-4 2-16,1-2-3 0,-1-3 3 15,2-6 0-15,-1-5-1 16,3-3 0-16,2-5 0 15,-3-4 0-15,1-9-1 16,1-1 2-16,-1-7-1 16,-2-5 4-16,3-3-8 0,-4-8 4 15,2-1 2-15,-3-5-2 16,1-5-3-16,0-3 6 16,-2-6-3-16,-1-1 0 15,1-5-2-15,2-2 4 16,1-6-2-16,-1-3 0 0,4-2 0 15,1-2 0-15,0-1 0 16,0-3-2-16,0-2 2 16,0-3 0-16,0-1 0 15,0-6-1-15,1 1 4 16,-1-6-6-16,2-3 6 0,-2 0-3 16,0-2 0-16,0-4 0 15,0 1 1-15,-3-1 0 16,-5 0 1-16,-1 0 1 15,4 0-3-15,-4-11 0 16,5-4-2-16,2-12-9 16,0-9-34-16,-1-14-95 0</inkml:trace>
  <inkml:trace contextRef="#ctx0" brushRef="#br0" timeOffset="87252.7111">23024 5995 246 0,'-32'1'0'0,"-2"-1"2"15,-8 0 1-15,-1 9 7 16,-4 6 1-16,1 3-6 0,-1 5 0 15,-3 0 0-15,-1 6 5 16,-1 1 0-16,1 4 4 16,-2 4-3-16,-1 4-7 15,3 4 2-15,-2 3-3 16,1 5-1-16,0 4 0 0,0 5 2 16,-2 6-2-16,2 0 2 15,0 10 1-15,0 1 1 16,1 6 1-16,2 5-2 15,2 1-1-15,2 3-1 16,3 2-3-16,6-1 1 16,4-2 0-16,5-3 0 0,6-1-1 15,8-4 1-15,6-4-1 16,7-6 1-16,0-1-1 16,5-8 0-16,7-6 0 15,9-2 0-15,2-2 0 0,6-4-2 16,1-3 3-16,6-1-2 15,2-3 1-15,4-5-1 16,0-2 1-16,7-7 0 16,1-1 0-16,4-6 1 15,4-6-1-15,3-3 0 0,-2-7-1 16,4-3-2-16,0-4-1 16,3-4 1-16,-1 0 3 15,-3-7-1-15,3-7 1 16,-1-4 2-16,-3-3-3 15,1-5 0-15,-3-5 2 16,-2-2-1-16,-2-5 0 0,-7-2 0 16,-1-5 0-16,-1-6 0 15,-2-2 1-15,-3-6-1 16,4-6 2-16,-4-1-1 16,-4-2 1-16,1-3 0 15,-4-4-3-15,-4 0 0 0,-3-3 1 16,1-2 3-16,-3-4-5 15,-5-1 3-15,-4-2-1 16,-1-4 0-16,-5 2-1 16,-5 3-2-16,-1 1-3 15,-4 2 0-15,0-1-2 16,-7 7 1-16,-5-1-5 0,-3 1 8 16,-1 3 3-16,-4 1 1 15,-5 6 1-15,1 4-1 16,-7 6 0-16,1 8 4 15,-4 4 5-15,-9 12 0 16,-2 3 2-16,-3 10 0 0,-1 4-5 16,-4 6-2-16,-3 9 1 15,0 3-2-15,0 0-3 16,-1 15-6-16,2 8-10 16,1 6-30-16,0 5-41 0,-2 3-71 15</inkml:trace>
  <inkml:trace contextRef="#ctx0" brushRef="#br0" timeOffset="91191.0596">23898 6835 23 0,'-5'-2'45'16,"-2"-2"-16"-16,-1 3-7 16,1-3 1-16,0 4 0 15,2-2-4-15,0 2-1 0,-1 0-4 16,4 0 1-16,-2 0-4 15,4 0 2-15,-1 0-3 16,1 0-3-16,0-1-4 16,1-2 0-16,9-4 6 15,-1 0 2-15,5-3 1 16,1-3-1-16,0-3 1 0,2 0-1 16,0-4-2-16,0 0-2 15,-3-1-1-15,1-5-1 16,-5 2-1-16,0-2-2 15,-3-1-1-15,-4-1-1 16,-3 1 1-16,0-3-2 0,-2-2 0 16,-9 3-2-16,-1 2 1 15,-2 3 2-15,-3 4 2 16,2 4-1-16,-4 9 5 16,3 7 3-16,-2 0 2 15,2 12-4-15,2 9 1 16,-1 11 1-16,3 10-2 0,0 3 1 15,2 14-2-15,-1 2-2 16,5 7-3-16,-1 3-1 16,2 4 0-16,0 2 4 15,3 0-3-15,0-4-1 16,1-2 0-16,-1-3 0 0,2-4 2 16,-2-5-2-16,0-5 0 15,2-4 2-15,0-4-4 16,0-9 2-16,0-3-2 15,0-7-12-15,4-7-7 16,-2-4-4-16,3-7-24 0,-2-8-24 16,-1-1-12-16,0-12-27 15</inkml:trace>
  <inkml:trace contextRef="#ctx0" brushRef="#br0" timeOffset="91415.7396">23649 7201 181 0,'-12'-2'100'0,"-3"2"-83"16,6 0-4-16,4 0 3 15,5 0 2-15,0 0-9 0,9 0-8 16,4 0 4-16,8 0 3 16,6-2-5-16,0-7-1 15,7-2-2-15,0-3 0 16,1-4-14-16,3 1-21 15,-3-5-15-15,-1-1-26 0,0-4-38 16</inkml:trace>
  <inkml:trace contextRef="#ctx0" brushRef="#br0" timeOffset="91717.944">24258 6509 326 0,'-13'0'4'0,"-3"12"13"0,1 7-5 15,3 6 4-15,0 9-1 16,-1 6-7-16,2 10-1 16,1 5-1-16,0 9-2 15,-2 7 3-15,2 3-3 16,-4 4-1-16,2-1-3 0,-1 0 0 15,3-10 1-15,3-2-2 16,-1-12 1-16,8-5 0 16,0-9-8-16,6-8-6 15,6-6-9-15,6-9-21 16,3-11-23-16,5-5-29 16</inkml:trace>
  <inkml:trace contextRef="#ctx0" brushRef="#br0" timeOffset="92279.9145">24472 7145 183 0,'-10'0'65'0,"1"-2"-59"0,4-1 0 15,1 1 12-15,3-1-3 16,1-3-8-16,0-1-6 16,3-2 0-16,2-1-1 15,4-5 1-15,4-1-1 0,1-2 0 16,-1-3 1-16,1-1 0 16,3-4-1-16,-3-3-2 15,-1-1 4-15,-1 0-2 16,0-6-1-16,-4 0 3 15,-1 0-2-15,-2 1-1 16,-3 0 2-16,-2 9 0 0,0 1 3 16,0 7 11-16,-2 8 3 15,-3 3 1-15,0 5-5 16,-3 2-2-16,1 5-4 16,-2 10-6-16,1 11 1 15,-4 7 1-15,-2 5-2 0,3 4 3 16,2 5-2-16,-1 2 2 15,5 1-5-15,-2 1 4 16,6 1-4-16,1 0 2 16,-2-2 1-16,2-2-1 15,2-3-1-15,7-6 3 0,2-4-3 16,1-4 0-16,-1-8-1 16,5-2 0-16,2-6 0 15,1-6-6-15,3-6-12 16,0-3-10-16,2-10-23 15,0-14-11-15,1-6-38 16</inkml:trace>
  <inkml:trace contextRef="#ctx0" brushRef="#br0" timeOffset="92656.5319">24838 6223 279 0,'-10'-7'4'15,"3"4"2"-15,7 3-2 16,0 0 5-16,0 3-5 16,7 9 6-16,6 5 4 15,3 8 0-15,2 3-1 16,0 6 0-16,4 5-3 15,-2 4-3-15,3 5-2 0,-4 4-1 16,0 5-1-16,-2 4-1 16,-2 4 0-16,-6 5-2 15,-2 1 1-15,-4 4-1 16,-3 2 0-16,-2-6 0 16,-8 1 1-16,-4-4-1 0,-4-2 0 15,-4-4-1-15,-1-3-1 16,0-4-14-16,-1-3-26 15,-1-6-52-15,-2-12-129 16</inkml:trace>
  <inkml:trace contextRef="#ctx0" brushRef="#br0" timeOffset="93357.4404">23389 8937 269 0,'-3'0'9'16,"3"0"0"-16,0 0-7 0,6 0 1 15,5 0 6-15,5 0 4 16,2-3-4-16,4 0-2 15,5-1-1-15,0-1-3 16,3 0-1-16,1-1-2 16,-1-1 0-16,-2-2 1 15,1 4-1-15,-2-6-2 0,-5 4-19 16,-2 0-10-16,-4-2-20 16,-3 2-44-16</inkml:trace>
  <inkml:trace contextRef="#ctx0" brushRef="#br0" timeOffset="93930.2597">23995 8647 264 0,'15'-4'6'0,"-5"-4"-4"16,-1 0-1-16,6 0 2 0,-3-5 11 15,5 3-7-15,-3-5 0 16,4 3 5-16,-1-6-2 16,2 0-6-16,3-2 0 15,-1-1-2-15,2-2 1 16,-1-2-2-16,0-2 0 0,-3 0-1 15,-2 1 0-15,-5-1 0 16,-2-2-2-16,-7 0 2 16,-3 3-3-16,0 1 0 15,-10 4 2-15,-2 0 1 16,-8 7 1-16,1 4 0 0,-5 6 5 16,4 3 5-16,-3 1 8 15,5 5-3-15,0 13-8 16,4 6 0-16,4 8-3 15,3 6 1-15,4 10 4 16,3 9 0-16,0 6-4 16,0 6-2-16,5 3-1 0,0 3-1 15,3-4-2-15,-3 0 1 16,-1-2-1-16,1-7 0 16,-3-3 0-16,0-4-2 15,-2-5-4-15,0-3-5 16,0-7-6-16,0-6-2 0,-2-7-10 15,2-7-8-15,-2-8-7 16,2-9-14-16,0-3-22 16,0-17-15-16</inkml:trace>
  <inkml:trace contextRef="#ctx0" brushRef="#br0" timeOffset="94174.2381">24076 8874 259 0,'-13'-5'-2'0,"1"1"10"16,2 2 1-16,3 0 4 16,2 1 9-16,5 1-13 15,0 0-2-15,2-2-7 16,11 0 0-16,1-4 1 16,4 1 3-16,6-3-3 15,0-2 1-15,5 0 0 0,2-5-5 16,4 3 1-16,0-4-18 15,1 2-9-15,-2-3-18 16,-5 0-24-16,-2-1-42 16</inkml:trace>
  <inkml:trace contextRef="#ctx0" brushRef="#br0" timeOffset="94525.1358">24570 8139 204 0,'0'-14'9'15,"-5"4"16"-15,0 9 1 16,0 1 0-16,0 0-1 16,0 14-14-16,0 8-2 0,-1 4 2 15,-3 12 0-15,0 5-2 16,0 7 0-16,-1 5 1 15,-3 4-6-15,2-1 4 16,0 3-2-16,2 2 1 16,2-5 2-16,0 0-2 0,4-5-4 15,3-3-2-15,0-3-1 16,5-6-1-16,5-6 1 16,7-6-8-16,0-6-14 15,7-7-16-15,-2-5-22 16,2-10-5-16,3-1-14 0,0-12-49 15</inkml:trace>
  <inkml:trace contextRef="#ctx0" brushRef="#br0" timeOffset="94858.8168">24787 8624 91 0,'0'0'179'16,"0"0"-175"-16,-3 5 4 16,-1 6 0-16,1 7 11 0,-1 0-7 15,0 9-2-15,2 1-1 16,-1 2 1-16,1 2 1 16,2 0 1-16,0-1-3 15,0 0-3-15,0-7-1 16,7-1-1-16,1-3-2 0,1-2 1 15,1-6-3-15,3-3 1 16,-1-3-3-16,0-6-2 16,3 0-7-16,1-11-5 15,2-7-8-15,-1-7-8 16,2-5-4-16,0-10-16 0,-4 0-16 16,-3-5-38-16</inkml:trace>
  <inkml:trace contextRef="#ctx0" brushRef="#br0" timeOffset="95034.8421">24804 8440 253 0,'-22'-7'4'16,"0"0"14"-16,5 0-1 15,2 0 2-15,8-2-12 0,2 0-6 16,5-4-18-16,0-1-20 15,3-6-48-15,4-3-73 16</inkml:trace>
  <inkml:trace contextRef="#ctx0" brushRef="#br0" timeOffset="95369.0276">24852 7939 366 0,'0'0'7'16,"0"0"-4"-16,5 4-2 15,5 6 0-15,4 5 5 16,4 2 0-16,1 5 0 16,6 3 3-16,3 3 5 0,0 6-4 15,3 2-5-15,-1 6 1 16,-1 1-2-16,0 6 1 15,-4 1-1-15,-2 5 0 16,-3 5-2-16,-8 1 1 16,-4 2-3-16,-8 1 0 15,-3 0 0-15,-11 2 0 0,-9-2-3 16,-4 2-7-16,-4 2-15 16,-6-2-35-16,-1-5-64 15,1-9-108-15</inkml:trace>
  <inkml:trace contextRef="#ctx0" brushRef="#br0" timeOffset="139012.7207">4560 13611 133 0,'-12'9'19'16,"-3"-2"-6"-16,1 4 2 16,-4-2-1-16,-1 2 6 0,-3 1-3 15,0 2-6-15,-1 0-2 16,-2 1-2-16,0 1-1 15,-2 2-1-15,-4 3-4 16,-1-1-1-16,-7 5 0 16,-3 5-1-16,-1 2 2 0,-7 4-4 15,0 1-2-15,-6 4 2 16,2 0 3-16,0 2 1 16,1-2 0-16,-3 2 5 15,4 3 1-15,1-1 0 0,1 0-5 16,3 3 0-16,-1-2 1 15,-1 4 0-15,1 0-2 16,-1 2 2-16,-1 5-3 16,2 2 0-16,-1 1 2 15,3 2-4-15,0 3 0 0,5-1 2 16,-1-1-5-16,3-1 1 16,5-4 3-16,0 2-1 15,5-3 4-15,4-2-3 16,3-1 1-16,-2 1 1 15,4-2 0-15,4-3 0 16,0 0 3-16,2-3-1 0,2-3 3 16,5-4-4-16,4-3 0 15,-1-5 0-15,4-1-2 16,-1-6 1-16,9-4-2 16,3-3 0-16,4-4-1 15,5-2 3-15,2-1 0 0,2-4 0 16,3 0 1-16,3 0 1 15,3-3 0-15,1-2 0 16,3-2 0-16,-1 0 0 16,4 0-1-16,1-7-1 15,-2-6-1-15,3 1 1 16,-1-6-2-16,0-5 1 0,3-2 0 16,0-2 2-16,-2-1-1 15,1-2 0-15,0-1 1 16,0-3-1-16,-2 0-1 15,-1-2 1-15,0 1-2 0,-1-5 2 16,0-2-1-16,-3 0 0 16,3-4 1-16,-5 0 0 15,-4-1-1-15,-1 1-2 16,1-4 3-16,-1-2 2 16,2 0-1-16,-2-1-1 0,1-1 0 15,1-3-1-15,3 2 1 16,-4-2 0-16,1 0-1 15,-1 0 1-15,-1 1-1 16,-6 2 0-16,0 6 0 16,-3-2 0-16,-4 1 0 15,-1 5 0-15,-3-1 1 0,-3 1-1 16,-3 1 0-16,-3 1 0 16,-1 4 0-16,-2 0 1 15,0 4-1-15,-5 0 1 16,-5 2 0-16,2 4 1 15,-5 1 0-15,-2 4 7 0,2 3-3 16,-4 2 0-16,1 4 1 16,0 1-2-16,2 6-2 15,-1 0-2-15,-1 4-1 16,3-1-1-16,4 2-2 16,2 2-15-16,1-2-17 0,1 0-18 15,3-1-30-15</inkml:trace>
  <inkml:trace contextRef="#ctx0" brushRef="#br0" timeOffset="140027.9097">4855 13786 241 0,'-20'0'16'0,"0"0"-14"0,3 9 3 16,-2 7-5-16,0 5-2 15,-1 6 4-15,-2 5-2 16,1 6 3-16,-2 5 0 16,-2 5 1-16,3 9 0 15,-1 3 5-15,0 8 1 0,1 5-10 16,3 6 8-16,-2 3-10 16,7 5 9-16,1-1-13 15,3 0 4-15,0 3 7 16,5-4-3-16,0 2-2 15,1-4 1-15,1 1 0 0,1-1-1 16,0 1 0-16,2-2 0 16,0-2 0-16,9-1-2 15,5-4 3-15,4-7-7 16,4-4 6-16,4-5 1 16,0-5-2-16,4-8-4 15,1-5 10-15,3-2-6 0,1-8 1 16,1-1-1-16,-1-7 1 15,1-4 0-15,1-4 0 16,2-5 0-16,-3-2 0 16,-1-5-1-16,-1-3 1 15,-3 0-1-15,-2-11 1 0,-4-4-1 16,-2-6 1-16,-3-7 0 16,-2-4 3-16,-2-4 2 15,-1-6 3-15,-5-6 3 16,1-6-1-16,-3-5 2 0,2-5-2 15,-5-6-2-15,0-7 2 16,3-1-2-16,-4-4-4 16,-1-2-1-16,-1 2-2 15,-2-2 1-15,0 8 0 16,-3 1-2-16,-7 0 1 16,-4 3 7-16,-6 4-1 0,-1 1 8 15,-3-1-3-15,-3 0-4 16,0 4 0-16,-2-2-5 15,2 4-1-15,-1 3 1 16,2 0-2-16,-1 4 1 16,1 1-1-16,6 3-1 0,1 2 1 15,2 5-2-15,1 4 1 16,5 5 0-16,1 5 0 16,-2 6-1-16,7 8-3 15,0 4-11-15,-2 8-17 16,-2 4-26-16,-6 0-40 0,-5 16-95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7:30:27.265"/>
    </inkml:context>
    <inkml:brush xml:id="br0">
      <inkml:brushProperty name="width" value="0.05292" units="cm"/>
      <inkml:brushProperty name="height" value="0.05292" units="cm"/>
      <inkml:brushProperty name="color" value="#FF0000"/>
    </inkml:brush>
  </inkml:definitions>
  <inkml:trace contextRef="#ctx0" brushRef="#br0">20939 10078 185 0,'-18'-4'-1'16,"2"3"11"-16,1 1 1 0,-2 0 2 16,2 0-5-16,1 6-2 15,2 5-1-15,-3 4 0 16,3 1-1-16,2 1 17 16,1 5-15-16,4 1-1 15,2 4 0-15,3-1-3 0,0 1 1 16,3 0-2-16,6-2 0 15,4 0-1-15,6-4 0 16,1-3 0-16,4-1 0 16,3-7-1-16,-1-3 2 15,6-5-1-15,-3-2 0 0,3-4-1 16,-1-8 1-16,-2-4 0 16,-4-7 1-16,-1-2 1 15,-3-4-2-15,-7 1 1 16,-3-4 1-16,-3-1 0 15,-8-1-2-15,0 2 1 0,-10 2 0 16,-6-1 0-16,-5 8 0 16,-7 4-2-16,0 4 0 15,-3 10 1-15,-1 4 1 16,1 1-2-16,4 1-11 16,1 8-19-16,6 0-27 0,5-2-23 15</inkml:trace>
  <inkml:trace contextRef="#ctx0" brushRef="#br0" timeOffset="274.1376">21153 9983 223 0,'37'-20'52'15,"3"-3"-44"-15,7-5 1 16,7-1 2-16,5-3 11 15,2 2-9-15,0-2-3 0,0 0-4 16,2 0 0-16,-3 1-1 16,-6 2 1-16,1 1-2 15,-3 3-2-15,-4 2 1 16,-1 0-3-16,-6 5 1 16,3-2-1-16,-5 0 0 15,-2 5-11-15,-1-2-19 0,-2-1-21 16,-2-1-29-16,-1-2-40 15</inkml:trace>
  <inkml:trace contextRef="#ctx0" brushRef="#br0" timeOffset="654.8931">22585 9139 163 0,'0'8'110'0,"-3"-1"-106"0,-8 5 1 15,3 6-5-15,-2 2 11 16,5 1 0-16,0 4-4 16,3 3-5-16,2-5 3 15,2 5-2-15,11-7 3 16,1 0-3-16,6-4-2 0,4-5 1 16,3-7-2-16,4-3 3 15,3-2 1-15,2-7 0 16,0-5-2-16,2-7 0 15,-1-4-1-15,-3 2 1 16,-7-4 0-16,-1-3-1 0,-8 2-1 16,-6-1 1-16,-7 1 0 15,-3-1 1-15,-2 4-1 16,-5 0-1-16,-7 5 1 16,-7 2-5-16,-3 4-9 15,2 5-7-15,-4 3-12 0,0 4-21 16,7 0-15-16,-1 1-9 15</inkml:trace>
  <inkml:trace contextRef="#ctx0" brushRef="#br0" timeOffset="901.7177">22899 9174 165 0,'20'16'4'0,"1"7"23"15,2 4-1-15,2 5 6 16,0 9-11-16,-2 2-5 15,3 4-5-15,-4 7 0 0,-3 2-3 16,-3 3-1-16,-2 4-1 16,-2 0-2-16,-4 1-2 15,1-2-1-15,-2-3-1 16,-3 2 0-16,2-6 1 16,-3 1 0-16,2-5-1 15,-1-1 1-15,3-3-13 0,-1-7-34 16,-4-4-33-16,1-7-66 15</inkml:trace>
  <inkml:trace contextRef="#ctx0" brushRef="#br0" timeOffset="1258.613">23189 10480 245 0,'-3'16'44'0,"-1"-2"-44"15,2 1 0-15,2 6 0 0,0 0 0 16,0-2 1-16,9 0-1 16,1 1-1-16,5-3 1 15,5-4 0-15,0 0-1 16,5-5 2-16,-2-2-1 16,8-4 1-16,-7-2 0 0,0 0 5 15,-2-2-3-15,0-6 0 16,-3-5 0-16,-3 1 4 15,-3-5-1-15,-2 2 6 16,-4-6-1-16,-7-1-3 0,2 0-1 16,-9-1-3-16,-8-1-4 15,-4 4 0-15,-7 0-2 16,-2 5-6-16,-8 7-8 16,-6 4-15-16,-6 4-15 15,-6 0-22-15,-7 8-51 16</inkml:trace>
  <inkml:trace contextRef="#ctx0" brushRef="#br0" timeOffset="1798.0309">21190 10485 319 0,'17'-11'-16'0,"2"2"16"0,8-2-1 16,13 4 0-16,7 0 0 15,8 0 2-15,8-1 1 16,7 1-1-16,6 0 2 15,6 2 2-15,4-1-4 0,2 3 0 16,4 2 1-16,3-3-3 16,0 2 1-16,2 0 1 15,2-1-1-15,-2 1 1 16,0-3 3-16,-3 1 5 16,-6 2-3-16,-5-2-4 0,-7 3 1 15,-8 1-1-15,-8 0-1 16,-10 0 0-16,-11 7-6 15,-11 2-38-15,-16 0-50 16,-12-4-82-16</inkml:trace>
  <inkml:trace contextRef="#ctx0" brushRef="#br0" timeOffset="2162.1336">21341 10714 363 0,'12'15'19'16,"-2"5"-22"-16,1 7 3 0,5 11 0 16,-2 9-1-16,3 6 3 15,-7 8-1-15,-1 3-2 16,-4 5 3-16,0 1-4 16,-2 3 4-16,-3-1-3 15,2-1 2-15,-1-1-5 16,1-1-25-16,0-3-20 0,1-5-37 15,-1-10-49-15</inkml:trace>
  <inkml:trace contextRef="#ctx0" brushRef="#br0" timeOffset="2544.6495">21616 11990 314 0,'0'18'1'16,"0"-3"0"-16,-2 3-3 0,2 1 2 16,4-2 0-16,6-3-2 15,3 0 0-15,3-4 2 16,4-5-3-16,5-2 3 16,1-3-1-16,1 0 1 15,-1-1-1-15,-1-10 2 0,1 0-1 16,-3-3 3-16,-5 0-5 15,-2-2-2-15,-4 0 5 16,-4-2-3-16,-6 0 4 16,-2 0-1-16,0-2 0 15,-11 1 0-15,-2 0 1 16,-3 1-2-16,-2 1 2 0,-3 2-1 16,-1 1-2-16,1 1 0 15,4 3 2-15,0 2-11 16,7-1-8-16,10-1-19 15,0-3-25-15,17-5-8 0,8-7-30 16</inkml:trace>
  <inkml:trace contextRef="#ctx0" brushRef="#br0" timeOffset="2908.3521">23082 10770 195 0,'19'-24'-3'0,"-4"4"16"0,-8 10 8 16,-6 1 11-16,-1 7-2 16,0 2-20-16,-8 0-6 15,-7 3-1-15,-4 13-1 16,-3 3 2-16,-10 6 1 15,-2 9 0-15,-7 5-1 0,-5 7-1 16,-6 10-1-16,-7 4-2 16,-3 10 0-16,-9 5 3 15,-4 3 3-15,-4 6-7 16,-3 2 3-16,2-1-1 16,-1-4-3-16,8-4 3 0,7-6 0 15,6-7 0-15,11-9 0 16,10-8-8-16,12-9-44 15,5-12-67-15</inkml:trace>
  <inkml:trace contextRef="#ctx0" brushRef="#br0" timeOffset="3491.8015">23371 10787 283 0,'-9'6'-12'0,"1"3"18"0,6 1-2 16,2 8-4-16,10 7 4 15,5 4 2-15,9 5 8 16,1 2 5-16,8 3-3 15,2 4-1-15,8 4-4 16,1 3-2-16,-2 2-6 0,6 4-1 16,-2-5-1-16,-2 3 0 15,2-4 1-15,-5-2-1 16,-1-3-2-16,1-1-17 16,-5-6-38-16,-4-6-52 15</inkml:trace>
  <inkml:trace contextRef="#ctx0" brushRef="#br0" timeOffset="3855.2631">24324 11662 363 0,'-15'10'1'16,"1"3"-5"-16,7 6 2 15,2 3 2-15,1-1-1 0,4 3 1 16,0-1-1-16,13-2 1 16,1 0-2-16,4-4 1 15,4-4 1-15,0 0 0 16,6-7 0-16,0-3 0 16,3-3 0-16,1 0 1 0,-1-5 2 15,1-6-1-15,-3-3-2 16,-2-3 1-16,-5 0 0 15,-7-3-1-15,-8 1 2 16,-7-2 0-16,-10-2-1 16,-14 1-2-16,-8-1-1 15,-9 1-7-15,-8 8-7 0,-9 5-27 16,-10 5-38-16,-1 4-34 16</inkml:trace>
  <inkml:trace contextRef="#ctx0" brushRef="#br0" timeOffset="4197.6789">22276 12177 103 0,'12'2'269'15,"11"-2"-269"-15,13-4 2 16,17-3-4-16,15-4 3 16,12-2 2-16,13-1 2 15,15-1 1-15,11-2-1 16,10-2-1-16,9 0-1 0,8 0 0 15,3 3-1-15,2 1-3 16,1-1-22-16,1 5-3 16,-10-2-50-16,-4-4-72 15</inkml:trace>
  <inkml:trace contextRef="#ctx0" brushRef="#br0" timeOffset="6985.4976">20652 13890 287 0,'0'-11'102'0,"0"4"-85"16,0 5-8-16,4 2-6 15,6 20 0-15,5 8 2 16,-3 11 3-16,3 11-4 16,1 12-2-16,0 12-2 15,-4 13 0-15,-3 13 1 0,3 13-1 16,-7 15 0-16,-4 11 0 16,-1 11 0-16,0 10 1 15,-6 4-1-15,-6 2 0 16,2 4 1-16,-1-3-1 0,3 1 1 15,5-15-1-15,3-5 1 16,0-10-1-16,2-13 0 16,7-13-1-16,0-14 2 15,0-7-3-15,1-12-23 16,-4-11-23-16,-1-17-39 16,-3-15-69-16</inkml:trace>
  <inkml:trace contextRef="#ctx0" brushRef="#br0" timeOffset="8000.8955">20851 13818 319 0,'68'-11'4'0,"8"4"-3"16,10 0-1-16,11 5 0 0,10 2 1 15,5-1 0-15,10 1 0 16,7-4-1-16,4 0-1 16,4-3 3-16,4 2-2 15,5-4-1-15,0 3 4 0,1-1 1 16,0 0 2-16,-5 2-5 15,-2 2 2-15,-7 0-4 16,-7 3 2-16,-6 0 3 16,-11 0 1-16,-6 10 1 15,-10 3 0-15,-8 6-2 0,-8 2-2 16,-9 9 0-16,-5 6-2 16,-6 3 0-16,-5 4 0 15,-5 7-1-15,-4 2 2 16,0 5-2-16,-5 6 1 15,2 4 1-15,-3 8-1 16,-1 6-1-16,-2 4 2 0,0 6-1 16,-2 2-1-16,1 3 2 15,-3 1 0-15,-1 2 2 16,-2-2 2-16,0 0 0 16,0 3 1-16,2-3-1 15,-4-3-1-15,2-3-3 0,-2-2 1 16,-2-4-2-16,-1-7 2 15,-8-3-3-15,-3-7 2 16,-4-5-1-16,-7-5 1 16,0-4 0-16,-10-9-1 15,-10-5-1-15,-7-3 2 0,-9-4 0 16,-8-6-2-16,-11-5 0 16,-12 0 4-16,-11-3-4 15,-14-2 3-15,-10-2 0 16,-13-1 0-16,-9-1 0 15,-7 0 1-15,-11-1-2 0,0 0-1 16,-3-2 2-16,-3 2 1 16,3-1 1-16,-4-1-3 15,4 3 4-15,-3-2-3 16,3 1-2-16,-3-1 2 16,5-1-2-16,-1 1 0 0,2 1 1 15,4 0-1-15,4 0 0 16,0 2 1-16,12-3-3 15,5 2 4-15,15-3-1 16,7-3 0-16,14 1 1 16,16-5-1-16,8-1-1 0,14-2 1 15,11 0-2-15,10 0 0 16,10-2-2-16,5-7-22 16,7-4-19-16,0-5-34 15,10-5-41-15</inkml:trace>
  <inkml:trace contextRef="#ctx0" brushRef="#br0" timeOffset="8513.6892">21284 14168 328 0,'5'-32'7'0,"-3"7"-4"15,0 9-3-15,2 7 7 16,3 5 2-16,-2 4-7 16,-2 7-8-16,3 13 4 15,2 10 0-15,-3 11 4 16,0 13 0-16,0 10 1 16,-1 13-1-16,-3 12-1 0,1 5 1 15,-2 10-2-15,0 6 2 16,0 8 1-16,-2 7-2 15,1 5 13-15,-4 6-2 16,-1 1-3-16,1 2 2 0,2 3-1 16,1-4-6-16,2-6-1 15,-3-5-1-15,3-10-2 16,6-11 1-16,1-5-1 16,-1-15 0-16,0-8-11 15,1-6-30-15,1-11-24 0,-4-17-58 16</inkml:trace>
  <inkml:trace contextRef="#ctx0" brushRef="#br0" timeOffset="8982.6737">21811 13989 424 0,'2'0'7'16,"-2"4"-14"-16,6 19-2 16,1 14 7-16,0 15 1 0,-1 16-1 15,0 12 2-15,-1 13 1 16,2 9 0-16,-4 10-1 16,1 3-3-16,-1 7 5 15,-1 0-1-15,2 1-1 16,-4 1 1-16,0-2 0 15,0-1 0-15,0-3 2 0,0-6-1 16,0-7-1-16,-2-5-1 16,2-7 1-16,0-8-1 15,0-7-2-15,2-13-34 16,5-8-31-16,6-17-19 16,1-15-23-16</inkml:trace>
  <inkml:trace contextRef="#ctx0" brushRef="#br0" timeOffset="9396.3208">22785 13875 434 0,'5'41'5'16,"-1"7"-6"-16,1 18 2 15,0 17-1-15,-2 11 1 16,-3 15-1-16,-2 12 1 15,1 7-3-15,-11 8 3 16,2 2 0-16,-4 6-1 16,2-1 1-16,0-3-1 0,2-4 0 15,0-4 0-15,0-5 0 16,-2-11 0-16,5-6 1 16,0-4-1-16,4-10-2 15,-2-13-20-15,0-10-21 16,3-12-27-16,2-15-44 0</inkml:trace>
  <inkml:trace contextRef="#ctx0" brushRef="#br0" timeOffset="9830.1816">23444 13925 468 0,'13'30'3'16,"1"12"-3"-16,2 14-2 16,2 18 2-16,-2 13-1 15,0 13 1-15,-6 12 1 0,-3 6-2 16,0 8 2-16,-2 2 0 16,3 5-1-16,-1 1 1 15,0-4-1-15,1-2 1 16,6-2 0-16,-2-5-1 15,1-9 1-15,-3-8 1 0,1-10-4 16,0-8 4-16,0-9-6 16,-4-14-29-16,0-13-43 15,-6-12-65-15</inkml:trace>
  <inkml:trace contextRef="#ctx0" brushRef="#br0" timeOffset="10329.4585">20835 14450 299 0,'43'3'6'0,"20"-3"5"16,21 0-6-16,25 0 8 0,23-3 1 15,13-4-7-15,13-4-5 16,11-2-1-16,8 1 2 16,4-2-1-16,-1-1 1 15,4 1 6-15,-1 1-2 16,-5 1-3-16,-5 1-3 0,-7 1 2 15,-4 3-2-15,-13 1 0 16,-10-1-2-16,-17 5-2 16,-15 0-29-16,-22 2-33 15,-24-1-71-15</inkml:trace>
  <inkml:trace contextRef="#ctx0" brushRef="#br0" timeOffset="10733.5024">20693 15113 399 0,'61'0'2'15,"19"-12"-1"-15,22-3 0 0,25-2 0 16,17-4 11-16,12 2-8 16,9-1 5-16,13-1 4 15,7 2-5-15,5-2-1 16,5 6-6-16,0-2 1 15,0 5 0-15,-3 2-2 0,-7 2-2 16,-8-1 2-16,-8 4-7 16,-13 2-2-16,-15-1-10 15,-13 4-12-15,-15 0-8 16,-16 0-19-16,-21 0-32 16,-21 0-88-16</inkml:trace>
  <inkml:trace contextRef="#ctx0" brushRef="#br0" timeOffset="11132.3284">20853 15734 412 0,'-50'18'6'16,"21"-8"-5"-16,23 1-6 15,14 2-15-15,26-1 18 16,22-1 8-16,17-2 2 16,22-4-2-16,20-3 4 0,18-2 2 15,16-3-3-15,13-8-2 16,14 0 0-16,5 0-1 15,8 1-4-15,-1 3 2 16,4 3-1-16,-1 0 1 16,-2 4-4-16,-8 0 1 0,-6 0 0 15,-5 2 0-15,-12 5-2 16,-11 0-15-16,-14 4-9 16,-18 2-18-16,-15-3-21 15,-17 2-18-15,-18 3-25 16</inkml:trace>
  <inkml:trace contextRef="#ctx0" brushRef="#br0" timeOffset="19623.881">23396 10411 74 0,'-4'0'3'16,"1"0"3"-16,3 0-3 15,0 0-1-15,0-3-2 16,0 0 0-16,2-2 1 15,-1 2-1-15,3 2 0 0,-2-2 1 16,1 3 5-16,-1 0 1 16,0 0 1-16,-1 0-3 15,1 0-2-15,0 0-2 16,-1 0 2-16,3 0-1 16,-1 3 3-16,-2-2 0 0,1 2 1 15,2-1-1-15,-3 1 1 16,3 0-2-16,-2-1 2 15,-1-2-2-15,1 1 1 16,-2-1 4-16,0 0 14 16,0 0 6-16,0 0-14 0,-3-1-7 15,-3-3 1-15,-1-2-2 16,-1-1 0-16,0 0 0 16,-3 0-2-16,2-2 0 15,-2 2 2-15,1-1 1 16,-5 0-1-16,1 1 3 0,-3 3-5 15,-2 1 4-15,-1-1-4 16,-2 4 2-16,1 0-1 16,0 0 1-16,1 2-1 15,0 7-3-15,0 0-1 16,4 3 0-16,-2 2 1 16,5 4 0-16,3-1 0 0,3-3 0 15,3 5-1-15,3-1 1 16,1 1-3-16,0 0 1 15,6 0 0-15,5 1 0 16,0-3 1-16,5 2-2 16,1-3 1-16,0-2 1 0,7 2-1 15,-1-4 1-15,4-1 0 16,-1-4-1-16,1 0 0 16,2-3 0-16,-4-3 0 15,1-1-1-15,-3 0 1 16,0-1-1-16,-1-6-2 0,0-4 0 15,-1-2 2-15,-3-2 1 16,2-3-1-16,-4-5 1 16,-3-2-1-16,-5-6 0 15,-2-2 1-15,-6-2 0 0,0 2 0 16,-2-1-1-16,-10 4-1 16,-5 3 3-16,0 6-2 15,-7 4 2-15,1 5-4 16,-4 4 1-16,-1 5 1 15,0 3-1-15,-1 0-1 16,1 3 2-16,-2 8 0 0,2 2-3 16,5 5 6-16,1 1-2 15,6 7-1-15,2 2 1 16,5 6 0-16,4-1-2 16,3 5 1-16,2-1 1 15,0 1-1-15,3-5-1 0,8-4 1 16,4-4 0-16,0-1 0 15,5-6 0-15,1-6 0 16,3-4 0-16,3-2-1 16,0-6 1-16,0 0 1 15,0-7 0-15,2-8 0 0,0-5-1 16,-5-4 2-16,0 0 0 16,-4-4-2-16,-8 0 1 15,-2-2-1-15,-7-1 1 16,-3 0 0-16,-8-2-2 15,-8 3 3-15,-4 3-3 16,-5 0 3-16,-4 6-2 0,0 7 0 16,-6 4 0-16,-1 9-1 15,2 1-1-15,-5 7 3 16,5 9-1-16,1 7 0 16,6 7 3-16,4 1 0 15,9 3-3-15,4 1 1 0,7 0-1 16,3-5 0-16,8 2 0 15,11-7-1-15,3-3 1 16,5-2 1-16,1-3-1 16,3-7-1-16,0-5 2 0,1-2-1 15,-3-3 0-15,0-5 1 16,0-7 0-16,-2-6 1 16,-3-3-2-16,-3-4 0 15,-1-7 3-15,-6-1-3 16,-3-8 0-16,-6 1 0 0,-5-5 0 15,-5 3 0-15,-9 2 0 16,-10 5-1-16,1 8 1 16,-4 9 0-16,-6 9 0 15,3 9-2-15,-2 2 0 16,-1 15 2-16,3 7-16 16,5 2-21-16,0-1-31 0,5-1-78 15</inkml:trace>
  <inkml:trace contextRef="#ctx0" brushRef="#br0" timeOffset="20804.4394">24439 11644 165 0,'0'-15'66'16,"0"0"-63"-16,-6 0-1 16,1 5 3-16,-4-1 7 15,-3 4 7-15,-1 1 2 0,-1 6 0 16,-3 0-3-16,0 17-7 16,0 5-4-16,-3 11 6 15,5 4-8-15,-2 4-1 16,3 4 5-16,5 1-3 15,3-5-4-15,6 0-1 0,-2-7 2 16,10-3 1-16,6-6-2 16,5-9 2-16,6 0-1 15,-1-11-1-15,3-5 0 16,4 0 1-16,-2-12-2 16,3-6 3-16,0-7-2 15,-3-6-1-15,0-4 0 0,-4-3 0 16,0-3-1-16,-9-2-1 15,-3 4-1-15,-6 0 0 16,-7 5 0-16,0 7 4 16,-15 6-2-16,-2 10 0 15,-10 9-2-15,0 2 1 0,-6 15-3 16,-1 10 5-16,-1 7-5 16,-1 3 9-16,4 3-3 15,5 1-1-15,3-1-2 16,9-5 2-16,6 1 1 15,8-6 0-15,1-3-4 0,13-1 5 16,6-10-3-16,3-2-1 16,7-5 0-16,3-7 4 15,0 0-4-15,2-4 4 16,-2-7-3-16,1-7 1 16,-3-4 0-16,-3-5-1 0,-1 1 0 15,-7-4 1-15,-4-1-1 16,-7-2 2-16,-2 1-2 15,-6-3 0-15,-4 3 1 16,-10 4 0-16,-4 3-1 16,-3 7 1-16,-3 6 0 0,-4 10-2 15,-3 2 0-15,-3 7 0 16,0 7 0-16,-3 4-3 16,0 3 4-16,1 1 1 15,2-1-3-15,4-1 4 16,2-2-5-16,8-4 5 0,8-2-1 15,5-3-1-15,7-1-3 16,4-5 2-16,13-1 0 16,5-2 1-16,5 0 1 15,5-5 0-15,-1-6-1 16,3-2-1-16,-2-3 4 0,-3 2-5 16,-4-2 4-16,-3-2-1 15,-8 1-1-15,-5-2-2 16,-3 1 0-16,-4-3-6 15,-2 2-10-15,-2-3-12 16,-11-3-37-16,-5 0-99 0</inkml:trace>
  <inkml:trace contextRef="#ctx0" brushRef="#br0" timeOffset="23156.3975">21852 15019 100 0,'-2'-6'2'0,"-3"-1"3"15,2-1 2-15,1 2 4 16,-1-2 2-16,-1 1 5 0,1-1-3 16,-1-2 1-16,1 3 1 15,1 0 0-15,0 0 2 16,2 0 1-16,0 3-5 15,0 1-3-15,2-1-6 16,5 0 2-16,2 3 3 16,4 1 4-16,3 0-2 0,-2-2-5 15,2 2-2-15,1 6-4 16,-5 2-2-16,0 3 0 16,-6-1 0-16,0 3-1 15,-6 0 0-15,0 1 1 16,-6-1 0-16,-3 1 2 0,-5-2-1 15,1-1 0-15,0-4 0 16,1-1 0-16,3-3 0 16,2-3 1-16,1 0 0 15,3 0-1-15,3-6 2 16,0-4-3-16,0-4 0 16,0-2 1-16,3-4 0 0,4 1 1 15,-1 1 1-15,3 1 0 16,-2 5-1-16,2 2 3 15,0 2-3-15,2 5 0 16,-1 0-1-16,-1 3-1 16,1 0-2-16,-3 3 3 0,-2 2-2 15,-3 4 1-15,-2 2-1 16,0-3 0-16,0 3 0 16,-6 2 2-16,-6-5 0 15,-1 5-1-15,-1-2 0 0,-2-3 1 16,0 0-1-16,-1-1 2 15,5-5-1-15,-1-2 0 16,4 0 2-16,2 0-2 16,4-7 5-16,1-4-1 15,2-2-1-15,0 1-3 0,5-2 1 16,4 0-1-16,6-1-1 16,1 1 0-16,2 3 0 15,-1 4 2-15,3 2-5 16,-1 0 3-16,-4 5-1 15,-2 0 0-15,-2 0 1 0,-4 3-1 16,-4 5 0-16,-3 4 0 16,0-2-2-16,-6 4 3 15,-9 3 1-15,-1-3-2 16,-1 0 2-16,-2-1 1 16,-1-3-1-16,3-1 0 0,0-5 1 15,7-3 0-15,0-1 2 16,3-1-2-16,2-10 1 15,3-1 1-15,2-4-1 16,0-1-1-16,0 2 1 16,7-3-1-16,3 5-1 15,4 1 0-15,1 3-1 0,0 4 0 16,3 4 0-16,-2 1-1 16,-2 0 1-16,-1 1-1 15,-4 9 0-15,-2 3 0 16,-5 1 1-16,-2 0-1 15,0 4-2-15,-6-2 3 0,-4 2 0 16,-5 0 3-16,-4-2-1 16,2-2-1-16,-2-4 0 15,3 0 0-15,3-5 0 16,0-2-1-16,6 0 2 16,4-3-2-16,1 0 0 0,2 0 1 15,0-4-20-15,5-5-23 16,10-3-15-16,-1-5-30 15,6-2-64-15</inkml:trace>
  <inkml:trace contextRef="#ctx0" brushRef="#br0" timeOffset="24309.7571">22946 14790 242 0,'-1'0'5'0,"-3"0"-1"15,4 0 3-15,0 4 3 16,0 0-6-16,0 5 8 16,0 0 1-16,0 4-7 15,0 2-3-15,0 3-2 16,-5-1 2-16,0-1-1 0,-7 4 0 16,4-4-1-16,-6 1 0 15,-1 0-1-15,-1-6 2 16,0-1-1-16,-3-1-1 15,4-3 1-15,-2-3 0 0,5-3 1 16,0 0-1-16,4 0 14 16,3-10 3-16,5-5-10 15,0-1-3-15,0-3-3 16,8-3 1-16,5 4-1 16,1 1 0-16,1 4-1 0,7 1 0 15,-5 4 0-15,2 5-1 16,0 0 0-16,-4 3-1 15,-5 0 1-15,-1 10-1 16,-5 1 2-16,-4 3-1 16,0 1 3-16,-9 3-1 15,-5 3 0-15,-10-2 0 0,1-1-2 16,-6 0 3-16,-2-2-2 16,2-2 1-16,2-2-2 15,1-4 1-15,6-5-1 16,5-3 2-16,3 0-2 15,7-9 2-15,3-5 0 0,2-2 1 16,0-4 0-16,12 3 1 16,7-4 2-16,-1 6-4 15,6 1 0-15,-2 3-1 16,2 4-1-16,-2 4 0 16,-5 3-2-16,0 0 2 0,-9 3 1 15,-1 6-1-15,-7 1-1 16,0 4 2-16,-5 0 2 15,-7 3-2-15,-8-1 1 16,0 0 0-16,-1-2-2 0,-1-1 0 16,0-4 2-16,7-4-2 15,1-1 1-15,6-4 1 16,3 0-2-16,3-6 1 16,2-4-4-16,0-7 5 15,10 0-4-15,9-1 1 16,1 0 1-16,6 0 0 0,-3 2 0 15,3 4 0-15,-4 4-2 16,-3 3 2-16,-7 3 1 16,-2 2-3-16,-5 0 3 15,-5 0-2-15,0 6 1 16,-9 3 2-16,-6 0-2 0,0 3 1 16,-6-1-2-16,1-1 1 15,5-1 0-15,0-4-2 16,4 1-4-16,6-2-9 15,3-4-5-15,2 0-14 16,6-2-51-16,7-9-3 0,8-5-94 16</inkml:trace>
  <inkml:trace contextRef="#ctx0" brushRef="#br0" timeOffset="25094.5872">23661 14816 243 0,'0'6'8'16,"0"-1"-8"-16,2 1 6 16,-2 0 11-16,0 2-3 15,0-1-5-15,0 1-3 0,-2 0 2 16,-5 3-3-16,-3-4-2 15,-4 3-1-15,2 2 0 16,-2-6-1-16,-1 2 1 16,0-3-1-16,2-1 0 15,1-4-1-15,0 0 2 0,3 0-2 16,2-4 5-16,6-6 2 16,-1-1-2-16,2-2 1 15,0-1 0-15,5-1-1 16,6 3 0-16,2 0-2 15,1 3 0-15,1 3-2 0,2 3-1 16,0 3 0-16,-2 0-1 16,-2 3 0-16,0 6 1 15,-7 2-1-15,-2 2 1 16,-4 1 1-16,0 0 0 0,-4 0 0 16,-8 0 0-16,-4-1 0 15,-3 0 1-15,-2-3-1 16,-2-3 2-16,2-1-2 15,-3-5 0-15,6-1 2 16,1 0 5-16,4-3 1 16,4-8-2-16,7-3-4 15,2-2 0-15,0-2-2 0,11 2-1 16,3 0 0-16,6 4 0 16,1-1 0-16,3 5-1 15,-4 2 1-15,-1 0-1 16,0 5-1-16,-9 1 4 0,-3 0-5 15,-4 0 4-15,-3 0-3 16,0 1 4-16,-3 5 1 16,-9 1-1-16,0 4 0 15,-3-4-6-15,3-1-28 16,0-6-62-16</inkml:trace>
  <inkml:trace contextRef="#ctx0" brushRef="#br0" timeOffset="38033.4995">6500 14605 216 0,'39'0'10'15,"6"0"1"-15,8 0 6 16,3-1 0-16,4-5-3 16,7 2 2-16,1-3-8 15,2 0-1-15,3 2 3 16,3-4-3-16,5 5-1 0,1 0-5 15,5-3 1-15,-3 4-1 16,6-1-1-16,2 0 1 16,3 1-2-16,2-4 2 15,-2 3-2-15,7-4 2 0,2 0 0 16,-2-2 1-16,6 1 4 16,3 0-2-16,3 0-2 15,-3 0 2-15,7 0 2 16,1 0 1-16,3 2 1 15,2 0-6-15,0 1 0 0,1 1-2 16,1 0 0-16,0-1 1 16,1 1-1-16,3 1 2 15,-4-1-2-15,6 3-1 16,-3-1 2-16,3 3-1 16,-3 0 1-16,0 0-1 0,-1 2-1 15,-3 5 1-15,1 3 0 16,1 1 0-16,-3 1-1 15,0 1 1-15,3 1 0 16,-3 1-2-16,0-3 0 16,1-1 0-16,1-2 0 15,-2-1 1-15,1-2 0 0,3-1 1 16,-1-1-1-16,-1-4 1 16,1 3 1-16,0-3 0 15,-3 3-1-15,0-2-1 16,-2 1 2-16,-5-1-1 15,-3 3 0-15,-3 2 1 0,-7 1-1 16,-4 0-1-16,-5 0 2 16,-1 2-1-16,-6 0 2 15,-9 3-1-15,-5 1 1 16,-5-2 0-16,-6 3-1 0,-7 1 0 16,-7-3 0-16,-3 4-2 15,-7 3 0-15,-5 0 0 16,-12 1-11-16,-9-3-66 15,-13-8-86-15</inkml:trace>
  <inkml:trace contextRef="#ctx0" brushRef="#br0" timeOffset="113057.7698">14148 11348 347 0,'-4'-9'12'0,"2"0"4"15,2-2-11-15,6 2 1 16,10 2-4-16,2-2 1 15,5 2 2-15,4-2-2 16,2 2 1-16,5 0-2 0,0 1-1 16,6 1 0-16,3 0 1 15,2 1-1-15,-2 1 2 16,9 1 3-16,3 0 1 16,3 0-1-16,5 2 5 15,4 0-4-15,4 0 2 0,4 0-3 16,3 0 1-16,2 0-1 15,7 4-2-15,-1 0-2 16,2-1 0-16,2 4-1 16,3-2 0-16,1 2 0 0,-3 1-1 15,4-1 0-15,0 0 0 16,0-2-1-16,4 1 2 16,-2-1 0-16,6-1 0 15,-3-1-1-15,2-1 0 16,-1 0 0-16,0-1 1 15,-1-1 0-15,-5 2 5 0,4 0 1 16,-3 0 3-16,-3 0-4 16,-4 1 2-16,-3-1-2 15,1 1 2-15,-6 3-1 16,-6-1 1-16,-1-1-1 16,-8 1 0-16,-6 1 0 0,-7 1-1 15,-6-4 2-15,-6 3-1 16,-9-3 1-16,-3 2-1 15,-7-1 1-15,-5 2-1 16,-2-3 2-16,-4 0 0 16,-2-1-1-16,-3 0-2 0,-1 2-2 15,-2 0-2-15,2-1-1 16,-1 2-1-16,-1-1-1 16,2 3 1-16,0 2-3 15,0 0 2-15,1 0-1 16,-3 3-4-16,4 1-3 15,-1-1-7-15,1 3-6 0,-2-5-22 16,-3-6-40-16,-2-8-114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7:33:56.586"/>
    </inkml:context>
    <inkml:brush xml:id="br0">
      <inkml:brushProperty name="width" value="0.05292" units="cm"/>
      <inkml:brushProperty name="height" value="0.05292" units="cm"/>
      <inkml:brushProperty name="color" value="#FF0000"/>
    </inkml:brush>
  </inkml:definitions>
  <inkml:trace contextRef="#ctx0" brushRef="#br0">3700 7564 17 0,'-8'-8'4'15,"-3"-1"8"-15,0 0 5 16,-1 2 6-16,-2 1-4 16,2 3-4-16,-2-3-2 15,1 3-4-15,1-3-3 16,1 3-3-16,0-2-2 0,2-3-1 16,1 1 0-16,0 2 1 15,1-2-1-15,2 1 1 16,-1-1-1-16,3 2 4 15,-1 0 14-15,0 3-2 0,2 0 0 16,2 2-1-16,0 0-3 16,0 0-10-16,6 0-2 15,3 0 8-15,7 0 7 16,2 2-1-16,6 0-3 16,2 0-4-16,7-2 1 0,6 0-5 15,2 0 0-15,3 0-1 16,4-2 2-16,3 2 3 15,0 0 1-15,3 0 3 16,5 0-5-16,2 0 2 16,4 0-3-16,3 0 0 15,6 0-1-15,6 0-3 0,2-2-1 16,2-4 1-16,4-1 0 16,8-2 2-16,-7 2 1 15,1 0-3-15,4-2 4 16,-3 4-1-16,-1 1 4 0,-3 1-1 15,0 3-4-15,1 0-1 16,-4 0-1-16,0 0-3 16,-1 5 3-16,-2 1-1 15,-2-1 1-15,0-2-1 16,-6 1 0-16,0-3 2 16,-3 2-2-16,-4-2-2 0,-5-1 4 15,-2 0-2-15,-3 0 2 16,-6 0 6-16,-3 0-2 15,-4 0 0-15,-3-1 0 16,-3-3-4-16,-1 0 1 0,-2-3-1 16,0 2 0-16,-2-4 2 15,-1 0-2-15,-4 2-1 16,0-2 1-16,-3 2-2 16,-4 0 1-16,-1 1-1 15,-4 1 1-15,-3 1-1 16,0 1 1-16,-2 1-2 0,-2 2 1 15,-4 0 0-15,3 0-3 16,-2 0-27-16,-1 0-21 16,-4 0-39-16,0-7-135 15</inkml:trace>
  <inkml:trace contextRef="#ctx0" brushRef="#br0" timeOffset="23921.1204">18892 10754 17 0,'0'0'58'15,"0"0"-36"-15,0-2-8 0,0 2-3 16,-1 0 4-16,1-2-4 16,-5 2-1-16,4 0 0 15,-3-1-1-15,1 1-1 16,-1 0 0-16,1-2 1 15,-1 1-2-15,1 1 0 0,-1-3 0 16,0 1-1-16,0 0-1 16,-1 0 4-16,-2 1-1 15,4-1 2-15,-4 0-1 16,-1-1-1-16,-1 0 3 16,2 2-2-16,-3 1-2 15,2-1 0-15,-4 1-2 0,0 0-2 16,2 0 1-16,-1 0-2 15,-2 5-1-15,3 0-1 16,-1 2 0-16,-2 1 1 16,4 1-1-16,1 1 2 15,-4 1-4-15,5-1 4 0,0 3-2 16,0-4 0-16,1-1 0 16,1 3 0-16,2 0 0 15,-1-2 0-15,1 3 0 16,3-1 0-16,-2-2 1 0,2 3 1 15,0-1-1-15,0 0 0 16,0-1 0-16,5 0 1 16,0-2-2-16,4-3 0 15,1 4 1-15,0-3-1 16,-1 1 1-16,2-3-1 16,0-1 1-16,-1 3-2 0,3-3 2 15,-2 3-1-15,2-3 0 16,1-1 0-16,-2 1 1 15,1-3-1-15,-1 2 0 16,1-2 0-16,0 0-1 16,0 0 1-16,-1 0 0 0,0 0 0 15,-1 0 1-15,0 0 0 16,-1-2 0-16,2-1 1 16,-4 1 0-16,-1-1 0 15,5-3 3-15,-5 1-2 0,1-1 0 16,-1 1-1-16,3-2 0 15,-5-2 1-15,0-2-2 16,1 3 1-16,-5-3 0 16,1 0-1-16,0-1 1 15,0-1-1-15,-1 0 0 16,-1 1-1-16,0-2 1 0,0 3-2 16,0-3 2-16,0 1-1 15,0 3 1-15,0-3-1 16,0 3 0-16,-1-1 0 15,-3 1 0-15,2 2 0 16,-3 4-1-16,2-5 2 0,-2 6 0 16,-2-1-1-16,-3 3 0 15,3 1 0-15,-4 0-1 16,-2 0 2-16,3 0-2 16,-2 3 1-16,-1 4 0 15,-1 3 0-15,-1-1 0 0,3 1 0 16,-3-2-1-16,1 3 2 15,1-1 0-15,1-2-1 16,1 3 0-16,1-1 3 16,3 3-5-16,-1-2 2 15,-1 0 0-15,1 1 0 0,3-3 0 16,0 2 0-16,-1 0 2 16,3-1-2-16,0-3-2 15,-4 4 4-15,7-2-1 16,0-2-1-16,0 0 0 15,0 2 1-15,0-4-1 0,8 1 1 16,-1-3 0-16,0 1 0 16,4 0 0-16,2-4-1 15,-3 1 1-15,3-1-1 16,0 0 0-16,-1 0 1 16,-1 0-1-16,1-1 0 0,0-5 0 15,-2 1 0-15,1-2 0 16,-2-3 0-16,2 0 1 15,-3-1-1-15,4-1 1 16,-5-1-1-16,0 1-1 16,0-2 2-16,-4-1-1 15,2 2 0-15,0-1 2 0,-4 2-2 16,-1-2 0-16,0 1 0 16,0 1 0-16,-1-1 0 15,-5 1 0-15,-1 1 0 16,0 1 1-16,-4 0-1 15,2 5 0-15,-4-2 0 0,1 4-1 16,-3 3 1-16,0 0-2 16,-4 0 2-16,3 0-1 15,-3 7 1-15,2 1-1 16,1 2 1-16,3 1 0 0,1 3-1 16,3 0 2-16,0-1-1 15,2 4 0-15,3-1 0 16,1 2 1-16,1 1-1 15,0-1 0-15,2 0 0 16,0-2 1-16,4 2-1 16,3-3 0-16,3-1 2 0,3-4-2 15,-1 1 0-15,3-2 0 16,-1-2 0-16,1-1 1 16,1-3 0-16,0-1-1 15,-2-2 0-15,5 0 1 16,-7 0 1-16,3-2-1 0,-5-4 0 15,1-3-1-15,0 1 1 16,-2-5 0-16,-2 1-1 16,0-3 1-16,-1 0-1 15,-3-3 0-15,-1 0 1 16,-2 0-1-16,0 2 1 0,0-1 0 16,-5 2-2-16,-5 0-4 15,1 4-2-15,1 3 2 16,-5 1 1-16,0 5-1 15,-2 2 1-15,-4 0 1 16,-1 9 1-16,-2 3 1 16,0 2 0-16,-2 4 1 0,4 0-1 15,3 2 1-15,2 0 0 16,3-3 0-16,5 1 1 16,1-1-1-16,6-2 1 15,0-2-1-15,0-1 0 0,6 1 1 16,2-4-1-16,5 0 0 15,1-2 2-15,0-3-2 16,5-1 1-16,-4-3 0 16,2 0 1-16,-1 0-2 15,2 0 2-15,-1-7-1 0,-3-2 2 16,-1 0-2-16,1-4 0 16,-4-2 0-16,0-2 0 15,-3-3 0-15,-2 0-1 16,-2-2 1-16,-1 1-1 15,-2-1 1-15,0 1 0 0,-3 4 0 16,-6 2 1-16,-2 3-2 16,0 2 0-16,1 7 0 15,-7 3 0-15,3 0 0 16,-2 3 0-16,0 8-3 16,-4 5 3-16,1 2-2 15,2 2 2-15,-1-1 0 0,4 2 0 16,1 1 0-16,2-2-1 15,6-2 0-15,3-1 1 16,2-2 0-16,0 0-1 16,7-4 2-16,4 0-1 15,5-2 1-15,0-4 0 0,2-1 0 16,6-2 0-16,-3-2 0 16,1 0 1-16,1-2-2 15,1-5 1-15,-3-2 0 16,-3-2 0-16,-1-2 1 15,-2-2-2-15,-3 0 1 0,-4-1 0 16,-4-2-1-16,-4 2 1 16,0-1-1-16,-5 2 2 15,-10 2-2-15,-4 6 0 16,0 2 0-16,-4 5-1 16,-6 0-1-16,-2 4 1 0,-1 7 0 15,0 1 1-15,1 4-2 16,4-4 2-16,4 3 0 15,7-3 0-15,1 0-1 16,6-2 1-16,4-2 0 16,3 2 0-16,2-3 0 0,0-2-1 15,4 0 1-15,5-1 0 16,4 0 0-16,-3-3 0 16,2-1 1-16,3 0-1 15,-1 0 1-15,3 0-1 16,-2-1 2-16,0-5-2 0,1-1 0 15,1 0 0-15,-5-2 0 16,-1 2 1-16,1-4-1 16,-5 2 1-16,-1-2-1 15,-4-1 1-15,0-1 0 16,-2 5-1-16,0-3 0 16,-5 2 1-16,-7 5-1 0,0 1 2 15,-1 3-1-15,1 0-1 16,1 2-1-16,-2 5 1 15,3 2 0-15,1 0 0 16,3-1-1-16,2-1 1 16,4 1 0-16,0-1-1 0,0-4 1 15,6-1 0-15,5-2 0 16,5 0 1-16,2-2 1 16,-1-16-13-16,-2-12-174 15</inkml:trace>
  <inkml:trace contextRef="#ctx0" brushRef="#br0" timeOffset="52730.6977">22412 10875 84 0,'-5'0'1'0,"-2"0"3"16,2 0 0-16,3-2 2 16,-1-2-4-16,-1 1-2 15,4-2-1-15,-1-1 2 16,1 0-1-16,0-2-1 15,0 3 2-15,0-2-1 16,0-1 2-16,0 3 7 0,0 1 1 16,0-1 0-16,0 0-2 15,0 2-2-15,3-2-1 16,1 2 3-16,-3-1 0 16,3 3 3-16,-1 1-5 0,5 0 3 15,-3 0-2-15,1 0-3 16,-3 0-1-16,1 0-1 15,-3 3-3-15,-1 2 4 16,0 5 1-16,0-2 2 16,-7-1-1-16,0 3-2 15,-1-2-1-15,-2-2 2 0,1-3-3 16,1 0 4-16,1-3-1 16,1 0-2-16,-1-6-1 15,0-5-1-15,1-5-3 16,3 0 4-16,-1-2 2 15,2-2 2-15,2 1-1 0,0 2 6 16,2 5-2-16,-2 2 3 16,2 2-1-16,3-1-5 15,2 6-2-15,2-1-2 16,3 3 2-16,-2 1-2 16,0 0 0-16,0 0 0 15,-1 0 0-15,-6 0-1 0,2 1 0 16,-3 1 0-16,0 0-3 15,-2 1 7-15,0-1 0 16,-5 2-1-16,-2 0-1 16,-5-1-1-16,5 1-1 0,0-4 2 15,2 0-2-15,2 0 1 16,-1 0 0-16,4 0-1 16,0 0 3-16,0-5 5 15,4 2-8-15,4-1 2 16,5-1 0-16,0 2 1 15,2 1 0-15,0 2-1 0,1 0 1 16,1 2 0-16,-7 7-4 16,1 2 1-16,-4-1-2 15,-1 0 2-15,-3-2-4 16,-3 1 0-16,0-1 4 0,0-3-1 16,-3-2 3-16,-3-2 1 15,-1-1-2-15,-2 0 1 16,-2 0 1-16,-1 0 0 15,-3 0 6-15,3-3-1 16,-3 0-6-16,1 0 7 16,1 0 5-16,1 3-13 0,3 0-1 15,0 0 1-15,2 0-2 16,3 0-2-16,2 0 0 16,1 3-6-16,1 2-3 15,0-1 3-15,0 4 6 16,7 0-4-16,0-2 0 0,1 1 3 15,2 0 4-15,0 3 1 16,2-3-1-16,-2 0 1 16,1 1-1-16,-2 2 0 15,-2-5 0-15,0 0 0 0,-3-1 1 16,-3-2-1-16,-1 0-2 16,0-2 5-16,0 0 4 15,-5 0-5-15,-2 0 0 16,-4-4-1-16,2-2 1 15,-1-1-2-15,-2-4-2 16,5-3 0-16,0 1-1 0,2-4 2 16,3-1 1-16,1 1 0 15,-1 2 0-15,2 3 0 16,0 3 0-16,0 3 0 16,0 3 1-16,2 3 0 15,1 0 0-15,6 0 0 0,0 5 0 16,0 4-1-16,-2 4 1 15,2 1-1-15,-4 4-3 16,0 0 5-16,-4 0-4 16,-1-1 7-16,0 3-4 15,0-4-2-15,-8 0 3 0,0-2 2 16,-4 2-3-16,-3-4 1 16,1 1 0-16,-3-4 0 15,1-2-2-15,3-3 2 16,-1-2-1-16,6-2-1 15,-4 0-4-15,5-11 2 16,2-2-1-16,0-2 2 0,3-3 2 16,2-2-5-16,0 4 3 15,4-2 0-15,4 2 0 16,6 5-1-16,5-1 2 16,1 5-2-16,1 0 3 0,2 3-1 15,1 3 1-15,-1 1-1 16,0 0 0-16,-3 0 0 15,-2 2 2-15,-7 4-2 16,-1-1 0-16,-6 1 0 16,-4 3 0-16,0 0-4 0,-12-1 8 15,-5 7 1-15,-4-3-3 16,-4 3-2-16,-2-1 2 16,0-2 1-16,3-3-2 15,7-3 1-15,4-3-2 16,4-3 0-16,9 0-3 15,3-16-9-15,24-7 3 0,7-9-41 16,8-13-50-16</inkml:trace>
  <inkml:trace contextRef="#ctx0" brushRef="#br0" timeOffset="64714.0364">6863 11735 188 0,'0'1'10'0,"0"-1"6"15,0 0-12-15,3 2-6 16,6-2 3-16,2 0 1 0,3 0 3 16,3 0 2-16,2 0-2 15,3-2 3-15,5-1-2 16,0-1 1-16,4 1-2 15,4-1 2-15,4 3-4 16,3-1-1-16,5 2 1 16,5-4 2-16,6 3 0 0,3-3 1 15,5-2 4-15,4-1 0 16,7 2 1-16,4-4-2 16,5 2 0-16,2 0 0 15,2 0-1-15,7 1-4 16,1 1-2-16,3 1 1 0,-2 1-2 15,5 1 0-15,-2 1 0 16,3 1 0-16,-7-2-1 16,4 0 1-16,-1 2 0 15,-5-2 0-15,1 0 1 16,-4-2-1-16,-1 3 3 0,-4-5 3 16,-3 5 0-16,-2-5 0 15,-5 5-2-15,-3-1 1 16,-7 0 0-16,-2 2 0 15,-7 0-2-15,-6 0-4 16,-4 0 2-16,-12 0-2 16,-3 5 1-16,-7 1-2 0,-6-3 3 15,-6 1-2-15,-5 1-1 16,-2 1 2-16,-4-3 1 16,-1 2-2-16,-3 2 1 15,0 1-1-15,0 4-1 0,0 1-13 16,-2 3-29-16,-11-5-46 15,-9-8-87-15</inkml:trace>
  <inkml:trace contextRef="#ctx0" brushRef="#br0" timeOffset="88979.3058">18141 12767 10 0,'-1'-1'10'0,"1"-3"5"16,-2 2 10-16,0 0 0 16,2 1-8-16,-2-1-8 15,2 0-5-15,0 0-1 0,0 1 1 16,0-1 1-16,0 0 1 15,0 2 5-15,0-3-2 16,0 1-6-16,0 0-1 16,0 0-2-16,0 0 1 15,0 0-1-15,0 1 0 0,0 1 0 16,0 0 4-16,0 0 1 16,0 0 4-16,0 0 2 15,0 0 1-15,0 0-3 16,0 0 0-16,0 0-4 15,0 0 1-15,0 0 0 16,0 0 0-16,0 0 1 0,0 0 1 16,0 0 1-16,0 0 2 15,0 0 3-15,0 0 3 16,0 0-1-16,0 0-1 16,0 0 2-16,0 0-3 15,0 0-4-15,0 0-3 0,0 0-3 16,0 0-1-16,0 0 1 15,0 0 6-15,0 0 1 16,0 3-2-16,0 3-2 16,0-1 0-16,-1 4-2 15,-5-2-2-15,1 2-1 0,-1 0-1 16,2 0 0-16,-1 0 1 16,0 1-1-16,0 1 1 15,-2 0 0-15,-3 0 1 16,2 1 0-16,-3 0 2 15,-2 5 0-15,2-3-3 0,-2 2 0 16,-1 0-1-16,2 2 1 16,-1 1-2-16,-3 1 1 15,2 0-1-15,1 0 1 16,-1-1 0-16,-4 1-1 16,3-1 0-16,0 3 0 0,-4-1 1 15,4 0-1-15,-6 0 0 16,3 0 0-16,-1-2 0 15,-1-1 1-15,2 0-1 16,2-2 0-16,-1 0 0 16,3-3 0-16,-1 1 0 15,0-2 0-15,1 1 0 0,-3 1 1 16,3 0-1-16,-4-1 0 16,3-2 1-16,1 3-1 15,0-2 0-15,-2 1 1 16,2-3-1-16,-1 2 0 0,1-1 0 15,1-1 0-15,1 2 1 16,-2-2-1-16,4-1 3 16,1 2-3-16,0-3 4 15,2 0-3-15,0 1 2 16,2 0 0-16,-1-2-1 0,3-2 0 16,-3-1-1-16,4 0 0 15,-3 1-1-15,3-2 1 16,2-1-1-16,-2 2 0 15,1-2 0-15,1 0 0 16,-2-1 1-16,0 1-1 0,2-2 0 16,0 1 0-16,0-1 0 15,0 0 1-15,0 0 1 16,0 0-1-16,0 0-1 16,0 3-1-16,0-2 2 15,0 3-2-15,0-2 1 16,5 1 0-16,-1 1-9 0,3 0-18 15,2-4-23-15,-3 0-46 16,-1 0-54-16</inkml:trace>
  <inkml:trace contextRef="#ctx0" brushRef="#br0" timeOffset="89746.936">17459 13543 45 0,'0'-2'177'0,"0"2"-168"0,0 0 1 16,2 0-8-16,1 2 8 16,1 6 1-16,1-1 1 15,1 1 1-15,-1 3-1 16,-1 2 0-16,1 1 0 16,0-2 3-16,-1 2-4 15,0 4-1-15,-4 2-1 0,2 3-1 16,-2 1-2-16,0 2 0 15,0 3 0-15,0 1-5 16,0 2 3-16,0 2-4 16,-2 0 1-16,-2 2 0 15,2-2 3-15,0-1 0 0,2 3 4 16,0 0 2-16,0-4 0 16,0 6-3-16,0-4 3 15,0 3-3-15,2-3 1 16,4 0 0-16,-2 1-2 15,3-3-3-15,-2 0 2 0,2-2-2 16,1-2-2-16,-1 2 2 16,1-1-1-16,-1-3 1 15,1-1-2-15,-2-1 1 16,-1-1-2-16,-2-2 0 16,2-1 0-16,-3-2 1 0,-2-3-1 15,2 2 0-15,-2-2 1 16,0-5 0-16,0 0-4 15,0-1-4-15,0-2-11 16,0-2-10-16,-2 1-29 16,-1-2-49-16,-4-4-50 0</inkml:trace>
  <inkml:trace contextRef="#ctx0" brushRef="#br0" timeOffset="90459.5592">17691 14730 256 0,'4'-6'2'16,"-1"1"2"-16,6 2-2 15,1 1 7-15,3 2 6 16,3 0-1-16,2 0-1 15,1-2 4-15,2 4-1 16,2 6-3-16,1 0 0 0,1 2-5 16,3 4 1-16,2-2-4 15,4 4 1-15,-2 0-2 16,0 0-2-16,2 2 0 16,0-2-1-16,0 5 0 15,0-3 3-15,-1 1 2 0,1 1-1 16,0-1 0-16,0 1 0 15,-4-2-1-15,1 0-1 16,-3 0 0-16,-2-3 1 16,-3-1 1-16,-2-1-3 15,-8 0 0-15,1 1 0 0,-4-3-2 16,0-1 1-16,-4 1 0 16,-1-2-2-16,-1 3-4 15,-2-1-24-15,2 0-24 16,-4 0-26-16,0-6-26 15,0 0-64-15</inkml:trace>
  <inkml:trace contextRef="#ctx0" brushRef="#br0" timeOffset="91092.4951">18499 15243 193 0,'12'0'5'16,"7"0"-2"-16,0-4 2 0,4-1 8 16,6 0 3-16,3-1-4 15,2-1 5-15,7 0-2 16,-2 0 3-16,2-2-5 16,1 2-2-16,2-2 0 15,-3 2-3-15,6-2-2 0,-1 2-3 16,2 0-1-16,-1-1 0 15,-1 0 0-15,-2 1 1 16,-2 1 0-16,-2 1 1 16,-5 1 0-16,-4 1 1 15,-2 1-1-15,-4 0-1 16,-5 2 0-16,-4 0-1 0,-1 0-1 16,-7 0-1-16,3 0 0 15,-6 0 0-15,-2 0-12 16,2 0-23-16,-3 0-23 15,-2 2-35-15,0-2-34 0</inkml:trace>
  <inkml:trace contextRef="#ctx0" brushRef="#br0" timeOffset="91576.1862">19348 15216 219 0,'-5'4'10'16,"1"-4"5"-16,2 0 5 16,2 0-1-16,0 0-3 15,0 0-10-15,4 0 3 16,5-2 4-16,5-7-6 15,0 1 1-15,10-7-4 0,-2-5-1 16,7-1-1-16,-1-2 1 16,6-4-1-16,0-5 2 15,0 0 6-15,0-5 2 16,4 1 2-16,0-3 1 16,2 1-1-16,-1 1 0 0,2 1-2 15,-1 2-1-15,-4 2-4 16,-1 0-4-16,-4 4-1 15,0 3-2-15,-6 0 2 16,-2 5-2-16,-2 2-2 16,-2 4 1-16,1 0-5 15,-6 5-2-15,2-2-5 0,-4 4-4 16,1 0 0-16,-5 1-1 16,-1 3-1-16,-2 1-2 15,-2 0-17-15,-1 1-14 16,-2-3-32-16,0 0-95 0</inkml:trace>
  <inkml:trace contextRef="#ctx0" brushRef="#br0" timeOffset="92073.3494">20034 14523 262 0,'-1'-2'33'0,"1"-9"-23"16,0-3 9-16,0-2 7 16,0 0-3-16,7-5-9 15,0-1-2-15,1-3-3 16,0 0-4-16,-1-3-2 0,0-4 2 15,0-4-1-15,-2 0 0 16,2-2-3-16,-4 0 1 16,-1-2 4-16,-2 3-1 15,0-4 1-15,0-1 0 16,0 0 4-16,1-1 1 0,-1-2-4 16,-3 2 1-16,1 1 2 15,1 2-3-15,-1 5-1 16,0 2-1-16,-2 7-3 15,2 2 0-15,0 5-2 16,-1-1 0-16,1 5 0 0,2 0-2 16,-4 4 0-16,3-1-2 15,1 0-1-15,0 2 1 16,0 0 0-16,0 4 1 16,0-4-8-16,3 3-9 15,4 0-18-15,1 0-29 0,-4 0-40 16,-3-1-63-16</inkml:trace>
  <inkml:trace contextRef="#ctx0" brushRef="#br0" timeOffset="92814.8737">19282 12646 48 0,'-6'-3'198'0,"-1"-3"-177"0,4 3 9 15,3 3 0-15,0 0-1 16,0 0-25-16,9 0 1 15,1 0 4-15,5 3 2 16,1 4-2-16,5 2 0 16,1 2-1-16,5 0 2 0,2 3-1 15,3 2-1-15,4 0-1 16,2 4-2-16,1-1 0 16,-2 3-3-16,4 3-1 15,-4 0 1-15,-1 0 0 16,-1 3-2-16,-1 1 1 15,-1-1-1-15,-4 1 1 0,-1 0 0 16,-2-2 0-16,-6-1 0 16,2-1 0-16,-3-2-1 15,-4-3 0-15,-1-2-2 16,0-2 0-16,0 0-2 0,-3-4-9 16,-2 1-18-16,-3-5-26 15,-5 0-48-15,-1-5-71 16</inkml:trace>
  <inkml:trace contextRef="#ctx0" brushRef="#br0" timeOffset="93462.6775">18289 12705 89 0,'-17'-7'60'0,"5"0"-48"16,3 0-3-16,2 3 11 16,1 2-3-16,4-1-7 15,2 1-4-15,0 0-3 0,2 0-3 16,11 0 2-16,-1 2 2 16,7-1 6-16,2-1 2 15,6 2 4-15,3-2-1 16,6 1 0-16,4-5 9 15,5 2-2-15,2-1-3 16,4-2-4-16,2 2-5 0,4-1-3 16,-4-1-1-16,0 3-3 15,-1-1-2-15,-3 0 0 16,-5 1 0-16,-3 1 0 16,1 1-1-16,-2 0 0 15,-1 0-4-15,-5 2-11 0,-4 0-11 16,-3-1-26-16,-8-1-43 15,-9-5-123-15</inkml:trace>
  <inkml:trace contextRef="#ctx0" brushRef="#br0" timeOffset="100894.7556">18238 9672 132 0,'-2'-1'7'16,"-1"-5"11"-16,-1 1 0 16,4 2-3-16,-3-1-4 15,1 1-5-15,0-1-2 16,-1 2 0-16,1-2-1 15,0 1-3-15,-2-1 1 0,2 3 0 16,1-3-1-16,-1 1 0 16,0 0 1-16,0 2 0 15,1-1 3-15,1 1 1 16,0-2 1-16,0 0-2 16,0-1-1-16,0 3 2 0,0-3 7 15,1 2 2-15,-1 1 4 16,0 1 2-16,0-2-1 15,2 2 2-15,-2 0-10 16,2 0-1-16,0 0 1 16,1 2 3-16,3 3-2 0,1 2-3 15,-2 0-2-15,4 0-2 16,3 2 3-16,-2 2-3 16,0 0 1-16,2-1-2 15,0 5-2-15,-2-3 3 16,2 4-4-16,-2 2 1 0,2 2-1 15,-4-3-1-15,3 5 1 16,2 1-1-16,-3 0 0 16,-1 1 1-16,1 2-2 15,0 3 3-15,1-1-3 16,0 5 1-16,1-1 0 0,0 0 0 16,3 4 0-16,-1-3 0 15,1 1 0-15,1 0-1 16,-1-2 2-16,2 2-2 15,1-1 2-15,-2-1-2 16,1 3 2-16,-1-1-1 16,0 3 0-16,-1 2 1 0,0 1 0 15,-2-1-2-15,1-1 2 16,-1-3-1-16,1-1 0 16,-1-2 0-16,0-1 0 15,1-4 0-15,-6 2 0 0,4-4 1 16,-3-1-1-16,-3-3 0 15,0-2 0-15,-2-2 0 16,0-3 1-16,-3-2-1 16,-1-3-10-16,0 2-25 15,-1-4-22-15,-7-3-31 0,-4-4-45 16</inkml:trace>
  <inkml:trace contextRef="#ctx0" brushRef="#br0" timeOffset="101885.3769">18292 9794 84 0,'-10'-16'21'0,"-3"0"-16"15,0-2-2-15,3 2 9 0,0-2 7 16,2 2 3-16,1 0-10 16,1 0 8-16,0 0 1 15,1 2-9-15,3 1-3 16,-1 2 0-16,1 1 2 0,2 1-4 16,0 2-2-16,0 3-3 15,0 2 1-15,2 1-1 16,3-2-2-16,2 3 3 15,8 0 0-15,-1 0 2 16,4 0 2-16,6-1 0 16,5 1 3-16,1 0-1 0,8-2-1 15,-1 1 4-15,4-1-4 16,4-2 2-16,2 0-5 16,3-1 0-16,4 2 0 15,1-4-1-15,-2-1 1 16,3 1-3-16,1 0 1 0,1-1-3 15,-4 0 1-15,1 1 1 16,1-1-2-16,-2 4 0 16,-4-4 3-16,-5 2-3 15,-3 2 0-15,-1-1 0 16,-6-1 0-16,-4 2 0 0,-6 1 0 16,-4 3 0-16,-2-2 0 15,-7 2 0-15,-4 0 0 16,-3 0-2-16,-2 0 2 15,-3 0-4-15,0 3-2 16,-7 3 13-16,-4 5-2 0,-3 1-2 16,-3 4 0-16,0 4-2 15,-1 1-1-15,4 4 1 16,-6 0-1-16,6 7 1 16,-3 0-1-16,0 4-1 15,-3 3 1-15,0 2-1 0,0 5-3 16,-3 1 3-16,-1 3-1 15,-1 5 0-15,0 4 0 16,-4 3 1-16,-2 7 1 16,5 0-2-16,-3 0 3 15,4 3 0-15,0-6-1 16,1-1 0-16,7-6 0 0,-2-7 1 16,5-5 1-16,1-5 1 15,5-8 2-15,-3-2 0 16,3-7 1-16,0 0-4 15,2-7-1-15,-1-4 1 16,4-1-2-16,-2-4-8 0,2-4-17 16,1-3-27-16,-5-2-50 15,0-7-112-15</inkml:trace>
  <inkml:trace contextRef="#ctx0" brushRef="#br0" timeOffset="102299.1735">18579 9566 221 0,'-10'-4'0'0,"-4"4"13"0,-1 1 4 16,-1 18 1-16,0 6-1 15,-4 8-1-15,-1 10 1 16,-5 6 0-16,1 6-7 16,0 2-6-16,-2 4-3 15,2-4 1-15,4-4-1 0,4-1-9 16,1-9-17-16,8-9-19 16,1-11-29-16,6-12-19 15</inkml:trace>
  <inkml:trace contextRef="#ctx0" brushRef="#br0" timeOffset="102551.1044">18786 9540 254 0,'3'0'15'16,"-3"4"-8"-16,-1 15 2 15,-11 11 22-15,-3 10-7 16,-6 10-14-16,-3 7-5 16,-3 8-3-16,-2-1-1 0,-1 4-2 15,1-4-11-15,5-4-16 16,2-6-7-16,5-9-16 16,5-11-13-16,9-13-44 15</inkml:trace>
  <inkml:trace contextRef="#ctx0" brushRef="#br0" timeOffset="102776.9421">18964 9639 277 0,'0'24'-2'15,"-7"9"26"-15,-10 11 0 16,-3 11 11-16,-1 13-18 15,-4 6-10-15,0 1-3 16,1-1-3-16,-2 0-1 16,4-6-10-16,2-10-20 0,8-9-14 15,2-12-11-15,3-9-28 16,7-13-33-16</inkml:trace>
  <inkml:trace contextRef="#ctx0" brushRef="#br0" timeOffset="102977.6876">19084 9833 258 0,'0'22'-5'16,"-11"10"20"-16,-10 14 7 16,3 10 2-16,-8 8-14 15,2 6-7-15,-1 1-2 16,-1-4-3-16,5-2-19 15,0-3-9-15,-3-8-28 16,4-4-59-16</inkml:trace>
  <inkml:trace contextRef="#ctx0" brushRef="#br0" timeOffset="106967.3532">18477 12684 75 0,'-14'1'38'16,"1"-1"-28"-16,3 2 0 16,-3 2 5-16,4-2-9 15,-2-1-1-15,0 3-5 16,4-4 2-16,-2 0-1 15,1 0-1-15,-2 0 3 0,1 0-3 16,2 0 4-16,0 0 2 16,-1 0-1-16,1 0 2 15,1 0-1-15,0 0-3 16,1 0 3-16,-1 0 2 16,2 0 4-16,-1 2 1 15,3-2-3-15,1 1 2 0,1-1 2 16,-2 0 1-16,2 0 5 15,0 0-1-15,0 0 2 16,0 0-4-16,0 0-3 16,0-1-3-16,0-1-1 15,0 0-2-15,0 0-2 0,0 2-2 16,0 0-1-16,0 0-2 16,0 0-1-16,0 0 1 15,0 0-1-15,0 0 1 16,0 0-2-16,0 0 2 0,3 0-1 15,3 0 1-15,2 0 1 16,2 0 2-16,2 0 3 16,5-1 2-16,2-5-3 15,1 1 1-15,4 1-5 16,-1 1 1-16,2-3-2 16,2 3 0-16,0-1-1 0,0 1 0 15,2-1 1-15,1 2-1 16,2 0 1-16,2 2 1 15,0-1 3-15,2-1-1 16,3 2-1-16,-4 0 0 0,1-2-2 16,-4 2 1-16,1 0 0 15,-6 0 0-15,0 0 0 16,-5 0 1-16,0 0 3 16,0 4-3-16,-6-1 0 15,2 3-1-15,0-3 0 16,-5 1 0-16,-1-1-1 0,3-1 0 15,-3-2 1-15,-1 0 0 16,0 0 0-16,-3 0 1 16,4 0 0-16,-5 0-2 15,0 0 3-15,-4-4-2 16,1 4 2-16,-3-1 1 16,1 1-1-16,-2 0-2 0,0 0 0 15,0 0-2-15,0 0 0 16,0 0-1-16,-2 5-13 15,-8 2-38-15,-8-7-93 16</inkml:trace>
  <inkml:trace contextRef="#ctx0" brushRef="#br0" timeOffset="116711.5567">18217 12757 81 0,'-2'-11'-7'16,"2"-3"1"-16,-1 1 4 15,1-1 2-15,0 2 1 16,0-3 2-16,0 4 0 15,0-1 8-15,0 3 4 0,0 0 1 16,0 2 5-16,0 4-7 16,0-3-1-16,-3 4-1 15,1 0 1-15,1 1-3 16,-1-1 2-16,0 2 0 16,2-2 3-16,-2 2 1 15,2 0-5-15,0 0-2 0,0 0-3 16,0-1-2-16,0 1-4 15,0 0 1-15,0 0-1 16,0 0 1-16,2 0 2 16,3 0 6-16,3 0-3 15,-1 0 1-15,4 0-1 0,4 1 1 16,0 1 0-16,5-2-2 16,4 2 1-16,0-2-3 15,3 0 2-15,2 0-4 16,0 0 3-16,-2 0 0 0,2 0-1 15,-2 0-1-15,-2 0 5 16,2 0-5-16,1 0 3 16,1-2 4-16,-2-3 1 15,3-1 2-15,-1 1-5 16,0 0 3-16,0-3-4 16,-2 3 0-16,-2 0-2 0,0 1 0 15,-5 0-3-15,-4 3 0 16,0-1 1-16,-1 2-2 15,-3 0 3-15,3 0-2 16,-3 0 1-16,0 0-1 16,5 0 0-16,-3-2 0 0,-1 2 0 15,1 0-1-15,-3 0 1 16,0-1 1-16,1 1-1 16,-3 0 2-16,2 0 0 15,1 0 0-15,-2 0 1 16,-3 0-2-16,1 0 0 0,-1 0-1 15,1 0 0-15,-1 0 0 16,-3 0-1-16,1 0 0 16,-3 0 0-16,-1 0-1 15,-1 0 2-15,0 0-1 16,0 0-1-16,0 0 2 0,0 0-1 16,0 0 0-16,0 0-1 15,0 3 0-15,0 2 2 16,-1 3-13-16,-8-1-45 15,-8-2-80-15</inkml:trace>
  <inkml:trace contextRef="#ctx0" brushRef="#br0" timeOffset="117936.4101">19432 12646 111 0,'-3'0'9'0,"-1"0"-3"16,4-2-5-16,-1-1-1 16,-1-3 1-16,0 3-1 0,1-2 0 15,1-1 0-15,-4-1 0 16,0 0 0-16,2 1 0 15,-2 1 0-15,3-2 0 16,-5-2 0-16,3 2-1 16,-2 1 2-16,0 0-1 15,-3-1 4-15,2-1 3 0,1 1 3 16,0 2 7-16,-2-2-1 16,1 1-2-16,-1-1-1 15,0 2-1-15,-2 0 8 16,0-1-7-16,2 2-3 15,-2-1 3-15,-3 3 0 0,6-1-1 16,-3 1-1-16,-2 2 6 16,2 0-5-16,-2 0-5 15,1 0-5-15,-2 7 4 16,0 2-6-16,-3 2 1 16,5 1-1-16,-2 2 0 0,-3 3 2 15,3 2-3-15,0 1 2 16,2 0-1-16,1 3 0 15,-1-4 0-15,4 3 1 16,0-4-1-16,1 1-1 16,5-1 1-16,0-2 0 0,0 0 0 15,4-1-1-15,4-1 1 16,4-2 1-16,-2-1-2 16,2-2 1-16,1-2 0 15,1-2 0-15,1-3 0 16,-3-2 1-16,7 0 2 0,-5 0 0 15,4 0 2-15,1-5-1 16,1-4-1-16,0-4 0 16,-2 3 1-16,-2-3-2 15,-2-1 0-15,-1-1 3 16,-2 1-1-16,-4-3 4 0,-2 1 1 16,1-2-1-16,-2 0 0 15,-3 2-2-15,1-2 1 16,-2 4-3-16,2-2 0 15,-2 3-3-15,0-1 3 16,-4 3-1-16,-2-1-1 0,-2 3-2 16,2 1 2-16,1 3-1 15,0 1-1-15,1 1 1 16,3 3-2-16,-4 0-2 16,5 0-39-16,-1 9-38 15,1-2-34-15,0-1-57 16</inkml:trace>
  <inkml:trace contextRef="#ctx0" brushRef="#br0" timeOffset="118462.8499">19897 13057 137 0,'-1'3'3'16,"-5"2"-3"-16,6 1 1 16,-1 0-1-16,1-1 0 0,0-2-1 15,0 4 1-15,0-2 0 16,0 1 0-16,5-2 1 15,0-4-23-15</inkml:trace>
  <inkml:trace contextRef="#ctx0" brushRef="#br0" timeOffset="119144.9728">20074 13169 162 0,'-2'-9'9'0,"-2"2"-1"16,1 1-3-16,-3 1 1 0,1 3-2 15,-2 2 0-15,-2 0-4 16,-2 0 0-16,2 2 5 16,0 7 0-16,-2 2 0 15,-1-1 2-15,3 3 1 16,-1 2 0-16,1-1-2 0,3 1-3 15,-1 0-1-15,3 1 0 16,1 3 2-16,-2-1 1 16,3 0 4-16,2 1-4 15,0-1-1-15,0-1 1 16,7 0-1-16,0-2-2 0,3-1 0 16,-1-3 0-16,4-1 0 15,1-5 3-15,2 1 4 16,0-3 7-16,1-3-3 15,2 0 5-15,3-4-7 16,-2-6-3-16,2-2-1 16,-3-4-1-16,1-2 0 0,-5-1-2 15,0-2 2-15,-2-5-2 16,-5 3 0-16,-3-2 4 16,-2 2-1-16,-3-2-1 15,0 1-3-15,-3 3 0 0,-7 0-1 16,-2 5-2-16,-3 2 0 15,1 3 0-15,-4 4-2 16,-1 5-1-16,0 2-2 16,2 2-25-16,-2 8-21 15,6 5-24-15,-2-3-21 0,2-3-81 16</inkml:trace>
  <inkml:trace contextRef="#ctx0" brushRef="#br0" timeOffset="120114.4741">20287 14339 123 0,'-8'0'27'0,"0"0"1"0,1-3-5 16,0-1-1-16,0 0-1 16,1 2-10-16,-1-1-5 15,0 1-3-15,0-1-3 16,0 1 0-16,-1 0 1 15,-1 2-1-15,-1 0 2 0,-3 0-1 16,-1 0 3-16,-5 0 2 16,4 0 5-16,-5 2 4 15,0 3 2-15,0 0 2 16,2 1-5-16,-1 1-7 0,1 2 0 16,-1-2-3-16,4 4 0 15,1-1-5-15,4 3 1 16,0-1 2-16,3 3-4 15,0 2 2-15,4 0 0 16,-1 2 0-16,3-1 0 16,1-2-1-16,0 0 1 0,1-3 0 15,5-1 0-15,2 1 0 16,2-6 0-16,0 0 0 16,2-5 1-16,2 0-1 15,0-2 0-15,6 0 1 16,0 0 0-16,-1-4-1 0,3-3 1 15,-2-4 0-15,-1-2 0 16,1 1 0-16,-1-2-2 16,-2 0 3-16,-2 1 1 15,-3 1 3-15,-3-3 1 16,-1 3 1-16,-5 0 1 0,-1-1-2 16,-2 3-3-16,0-3-1 15,0 2-2-15,-5-2 0 16,-3 1-1-16,3 3 0 15,-1-3-2-15,1 5-17 16,2-4-20-16,-5 0-49 0,-1-2-92 16</inkml:trace>
  <inkml:trace contextRef="#ctx0" brushRef="#br0" timeOffset="122199.8091">19343 9600 183 0,'0'0'10'16,"0"0"-8"-16,0 0-1 0,0 0-1 16,0-4-3-16,0 1 0 15,1-3-6-15,3-1 4 16,-1-1-2-16,2-1 3 16,-4 1-5-16,1-1 3 15,0 2 6-15,-2 0 0 16,0 1 2-16,0 1 5 0,0 2 9 15,0-2-6-15,0-1-1 16,0 2-3-16,0-1-3 16,0 0-1-16,0 0-1 15,2-3 0-15,-1 0 0 16,3 4 1-16,-2-3 1 0,-1-1 3 16,-1-1 6-16,0 3 1 15,0-2 0-15,0 0 0 16,0 2 4-16,-1 1-2 15,-5-1 4-15,-1 1-1 16,-6 3-3-16,5 0-4 0,-6 2-2 16,-1 0-1-16,-2 2 0 15,2 7-1-15,-2 2 0 16,0-1 0-16,2 2 2 16,1 3-4-16,2-1 0 15,-2 0-4-15,2 3-1 16,3 1 0-16,-2-1 1 0,4-1-1 15,0 4 0-15,6-1 0 16,-2 1-1-16,3 0 1 16,0-2 0-16,3 1 0 15,3-1 0-15,1-2-1 0,6-2 1 16,0 1-1-16,1-5 1 16,1 1-2-16,0-5 4 15,5-1-4-15,-1-4 2 16,0-1 0-16,3 0 0 15,-2 0 2-15,-1-5-2 0,4-3 1 16,-2-3 1-16,-2-2 3 16,2 0-1-16,0 1-1 15,-4-2-1-15,0-1 0 16,-3 0 1-16,-4-2 3 16,-2 3-1-16,-5-4 1 15,1 0-2-15,-4 3 1 0,0-5-2 16,-4 4-1-16,-4-2-1 15,-2 2 0-15,1-1 0 16,-3 0-2-16,1 3 2 16,-3 0-1-16,1-1 0 15,-1 3 0-15,-1-1 1 0,3 4-1 16,-3 3 0-16,1-2 0 16,0 4 0-16,-1 3 0 15,1 1 0-15,-1 0-1 16,0 0 1-16,0 7 0 15,3 4-1-15,-2-1 0 0,6 6 0 16,-3-1 2-16,3 1 0 16,5 0-2-16,1 0 1 15,2 0 0-15,0 4 0 16,0-5 0-16,2 3 0 16,6 0 0-16,-1-2-1 15,1 4 1-15,3-6 0 0,-1-1 0 16,2-1 0-16,-2-1-1 15,3-3 2-15,-2 0-2 16,4-4 1-16,-3-1 0 16,3-1 0-16,-3-2 0 0,-2 0 0 15,5 0 0-15,-3 0 0 16,3-8 1-16,-4 1 1 16,1-3-3-16,-2-1 2 15,-2-3 1-15,-3 2-1 16,1-5 2-16,-2-2 0 15,-2 0 1-15,-2 0 3 0,0-3-5 16,-2 1 1-16,-8-2-3 16,2 2 2-16,-4 3-2 15,-2 0 2-15,1 2-2 16,-4 4-1-16,3 3 1 0,-3 5-1 16,2 4-2-16,-4 0-14 15,4 4-18-15,-5 8-40 16,0-1-66-16</inkml:trace>
  <inkml:trace contextRef="#ctx0" brushRef="#br0" timeOffset="124247.8799">19262 9762 216 0,'2'-7'19'0,"-2"0"-13"0,0-1-4 16,2 5 5-16,0-1 7 15,-2 3-2-15,0-3 1 16,1 4-2-16,-1 0 0 16,0-2-1-16,0 1-1 15,0 1-4-15,0 0-1 0,0 0-4 16,0 0-1-16,0 5 3 15,0 0 3-15,-1 4 1 16,-3 2 1-16,-2-1-1 16,2 3 2-16,-1-1 1 15,2 5-1-15,-4-1-1 0,0 0 0 16,1 2-1-16,-3 1-1 16,0 2 1-16,1 3-3 15,-6 2 0-15,2 1 0 16,-1 4-1-16,-1-1 0 15,-2 6 2-15,-2-1-3 0,2 3 1 16,-2-3-1-16,0 3 0 16,-1-2 0-16,6-1 0 15,-4-1-1-15,3 0 0 16,0 0 0-16,1-4 1 16,1 2-1-16,-1 1 0 0,0-3 1 15,0 1-2-15,1-3 2 16,0 0 1-16,-1 0 2 15,2 3-1-15,-1 0-1 16,4-3 0-16,1 2 1 16,-1 0-3-16,2-2 0 15,0 0 0-15,3-3 0 0,-1-2 1 16,3-2-2-16,-3-3 1 16,4-2 0-16,-2-6 1 15,1-1-1-15,1-1 0 16,0-3-1-16,0-3 2 15,0 0 0-15,0-1-2 0,0-1 4 16,0 0-2-16,0 0 1 16,1-3 3-16,5-8 6 15,2-7-3-15,0-3-1 16,3-6-4-16,-1-3 0 0,3-6-1 16,-2-1 1-16,3-1 0 15,0-3 2-15,0-1-2 16,1-2 1-16,1-4-2 15,0 4-2-15,-2-4 1 16,1 0-1-16,-1 1 1 16,-1-3 0-16,1 3-1 0,1-3 2 15,6 1-1-15,-3-1 0 16,1 0 1-16,0 2 0 16,1 2-1-16,0 3 0 15,-3 2 0-15,0 5 0 16,-1 0-2-16,-3 6 1 0,-3 2 1 15,1 1-1-15,-6 5-1 16,-1 3 2-16,2 3 0 16,-5 1-2-16,-1 5 1 15,2-1 1-15,-2 2-1 16,0 6 0-16,0-3 0 16,0 3 0-16,0 3 0 0,0 0 0 15,0 0-1-15,0 0-2 16,0 5-2-16,0 11 3 15,0 2 2-15,-3 5 0 16,-3 7 1-16,0 5 0 0,-1 2-2 16,-1 4 2-16,-6 5-1 15,4 4 0-15,-6 6 1 16,1 0-2-16,-5 4 2 16,1-2-3-16,-1-1-2 15,-2-3 3-15,3-4 0 0,-3-2-5 16,5-5 3-1,0-2 1-15,2-2 1 0,0-1 0 16,-1-5 0-16,5 0 1 16,0-5 0-16,3-3-1 15,-2 0 0-15,5-4 1 16,-1-3-1-16,3-1 0 0,-1-2-2 16,3-3 1-16,-1-2-1 15,-1-3 2-15,3-1-1 16,0-3 0-16,0-3 0 15,0 0 0-15,-1 0 1 16,1 0 2-16,0-5-1 0,0-8 0 16,0-3 0-16,0-3 0 15,6-5 0-15,-1-2 2 16,4-5-2-16,-1-5 0 16,4-3 0-16,0-4 1 15,1-7-1-15,3 0-1 0,2-3 2 16,-1-2-1-16,5-1 0 15,2 3 0-15,-2-2 1 16,2 1-1-16,0 4 0 16,-1 0 2-16,0 5-2 15,-3 6-2-15,2 4 2 0,-5-1 2 16,0 7-4-16,-3 4 2 16,-1 4 0-16,-4 3 0 15,-4 4 2-15,3 3-2 16,-7 4-2-16,-1 3 4 15,0 1-1-15,0 3-1 0,0 0-4 16,-1 0 1-16,-9 8 2 16,1 5 0-16,-1 4-1 15,-5 2 4-15,-1 6-2 16,0 0 1-16,-3 4-2 16,0-1 1-16,-1 3 1 15,1 0-2-15,1 1 2 0,-2 1 0 16,2 0 1-16,2 3-4 15,3-2 2-15,0 2 2 16,-2 3-5-16,4 1-26 16,0 4-40-16,-1-1-67 15</inkml:trace>
  <inkml:trace contextRef="#ctx0" brushRef="#br0" timeOffset="126560.6441">18867 10919 211 0,'0'7'26'0,"0"1"-7"16,0-6-20-16,5-2 3 0,4 0 10 16,4 0 8-16,1 0-2 15,4-6 5-15,3-5-5 16,6-1-7-16,4-6-1 16,5 0-3-16,6-1-2 15,0-4 0-15,7-1-3 0,-1-1 0 16,5 0-1-16,1 0 0 15,-1 2 3-15,1 0-1 16,2 0 6-16,0 2 1 16,-2-2 1-16,-1 2-4 15,-1 0-2-15,1-2-2 0,0 3 0 16,-3-1 0-16,1 0-3 16,-5-1 1-16,0 1-1 15,-5-1 1-15,-2 5-1 16,-5-1 0-16,-2-2 1 15,-5 6-2-15,-1-2 2 0,-6 5-1 16,-1 0 0-16,-6 4 0 16,-4 2-1-16,-4 4 1 15,-3-1-2-15,-2 2-1 16,0 0-1-16,0 0-6 16,-6 0 7-16,-6 7 7 0,-6 0 0 15,-8 5-6-15,0 1 3 16,-4 3-1-16,-7-2-1 15,3 4 2-15,-9-2-1 16,0 0-1-16,-5 2-2 16,-5 0 1-16,2 3 0 0,-8-1 2 15,1-1 0-15,1 5 0 16,-1-1 0-16,0 0 0 16,1 2-2-16,1-2 2 15,4-1 0-15,2 4 0 16,4-5 2-16,4-1-4 0,1 1 1 15,7-6 2-15,1-1-1 16,5-3 0-16,2-6 2 16,6 1-2-16,5-4 0 15,6-2 0-15,3 0 1 16,2 0 0-16,4 0 2 16,0-6 1-16,12 0-1 0,3-5-2 15,7-1 0-15,3-2 1 16,8-2 0-16,1 0-1 15,1 0 0-15,6-2 0 16,1 1 0-16,5-4-1 0,3 0 1 16,3-2-1-16,-2 0 1 15,3-4-1-15,0 3 0 16,-2-4 0-16,2 3 0 16,-5-1 2-16,2 2-4 15,-4 4 2-15,-4 1 2 0,-3 0-2 16,-8 5-2-16,-5 1 5 15,-7 4-6-15,-6 4 5 16,-7 1-1-16,-3 0-2 16,-4 4 5-16,0 0 6 15,-4 0-1-15,-9 2-7 16,-4 7-4-16,-10 5 1 0,-5 6 3 16,-9 3-5-16,-7 4 5 15,-4 2-2-15,-5 4 1 16,-2 2 1-16,-5 2-5 15,-2-2-3-15,1 7 4 16,1-5 1-16,5 2 1 0,4-2 0 16,8 0-2-16,7-6 3 15,8 0-1-15,7-6 0 16,5-4 0-16,7-3 0 16,4-7 0-16,4-3-1 15,5-2-1-15,0-6-7 0,8 0 6 16,7 0 5-16,9-11-2 15,3-5 2-15,10-6-1 16,8-4-1-16,7-5 0 16,6-2 2-16,1-4 1 15,6-1 0-15,1 1-2 16,-2-5-1-16,1 3 3 0,-2 1-3 16,0 0 1-16,-4 1 1 15,-2 3 1-15,-2 3-3 16,-9 2-2-16,-4 3 4 15,-8 4-2-15,-5 4 0 0,-6 8 1 16,-7 1-2-16,-9 1 1 16,-1 7 1-16,-6-1 0 15,0 2 1-15,-10 0-3 16,-5 0-1-16,-7 7-1 16,-5 4 1-16,-7 3 1 0,-2 4 1 15,-9 2-2-15,-5 6 3 16,-4 1-2-16,-6 2 2 15,1 3-1-15,-4-1 1 16,-1 4-1-16,-3-1 1 16,3-4 0-16,-6 0-2 0,3 0 1 15,1-2-1-15,3-4 1 16,3-1 1-16,6-1-1 16,6-4 0-16,7-4 2 15,3-5-2-15,14 0 0 16,9-8 2-16,4 3-2 15,8-4 4-15,3 0-5 0,0 0 1 16,14-4-2-16,4-3 4 16,9-9-1-16,11 1 1 15,3-7-1-15,9-1 1 16,3-4-2-16,7 1 1 0,1-1-1 16,2-2 0-16,-2 2 0 15,-4 1 2-15,-1 1-2 16,-5 1-3-16,-3 5 5 15,-6-1-1-15,-3 4-2 16,-2 3 1-16,-4 3 0 0,-6 5-1 16,-4 1-1-16,-5 1-2 15,-3 3-6-15,-3 0 0 16,-4 0-3-16,-3 1-5 16,-3 8-15-16,-2 2-6 15,0 1-39-15,-12-1-62 16</inkml:trace>
  <inkml:trace contextRef="#ctx0" brushRef="#br0" timeOffset="133396.7244">20099 10065 182 0,'2'-4'2'0,"-2"-1"2"16,1 2-3-16,3-1-2 16,-1-1 2-16,3 1-2 15,-1-1-2-15,1 1 2 0,-2 1 1 16,1-1 0-16,-4 1 0 16,3-1 1-16,-4 0 1 15,0 3 5-15,0-1 7 16,0 0-1-16,-4 2 6 15,-1-2-2-15,0 2 1 16,-3 0-1-16,-1 0 0 0,1 0 4 16,1 0-4-16,-3 2 0 15,-2 3-4-15,3 3 1 16,-2-1-6-16,0 4-4 16,3 1-2-16,-2 0 0 15,1 1-3-15,2 0 1 0,4 1 0 16,-3-2 0-16,4 2 0 15,0 1-1-15,1 1 2 16,1 0-1-16,-2 2 1 16,2-1-2-16,0 3 1 15,0-4 0-15,3 2-1 0,3-2 1 16,5 0 0-16,-4-2-1 16,6-3 1-16,-3 2-1 15,6-5 1-15,-1 2 0 16,1-3-1-16,2 0 1 15,0-4 1-15,1-1-1 0,3 0 0 16,2-2 0-16,-2 0-2 16,4 0 2-16,-3-6 3 15,-1 1-1-15,-1-3-2 16,-1-1 0-16,-1-2 1 0,-2 0 0 16,-2 0 0-16,-1-3-1 15,1 0 1-15,-5-3 1 16,0 0 1-16,2-1 1 15,-5-5 1-15,0-1 0 16,-2-1 3-16,-3 0 0 16,-1-1-1-16,-1-3 3 0,0 3-4 15,-3-1-1-15,-4 2 1 16,-3 0-1-16,-2 5 0 16,-2 2-1-16,-2 4 0 15,0 1-2-15,-4 7-1 16,-5 0-1-16,0 4 0 0,-5 2 0 15,-1 0-1-15,-6 4 2 16,5 5-2-16,-4 3 1 16,6 4 1-16,3 2-2 15,0 0 1-15,6 3 2 16,1 1-3-16,2 1 1 0,4 2 0 16,1 0 0-16,-2 0 0 15,7 2 1-15,-3-2-2 16,3 0 2-16,1-1-1 15,6 1-1-15,1-1 1 16,0-1 0-16,5 0-1 0,5-3-1 16,5-2 2-16,2-2 0 15,2 0-1-15,3-3 1 16,1-1-1-16,0-5 1 16,-1-2 0-16,0 0 0 15,0-2 1-15,-2-2-1 16,1-1 0-16,-2 0 0 0,3-1 0 15,-2-9 0-15,1 0 1 16,2-5-2-16,-3-3 2 16,0-2 1-16,-2-2-4 15,2-3 4-15,-8 0-4 16,1-2 5-16,-4-1-3 0,-4-1-1 16,-2-1 3-16,-3 1-2 15,0-1 0-15,0-1 2 16,-6 1-2-16,-3 2 0 15,-3 1 1-15,-1 0-1 16,-6 4 1-16,2 2-1 0,-5 3 1 16,-2 2-1-16,-1 3 2 15,-1 4 1-15,-1 2 0 16,-2 5-1-16,0 2-2 16,-1 0 0-16,1 9-1 15,2 4 1-15,0 6 0 0,0 1-1 16,8 5 2-16,0 2-1 15,4 1 0-15,5 4 0 16,3 2 0-16,2 2-1 16,1-1 1-16,4 0 0 15,0-1-1-15,6-4 1 0,4-4 0 16,3-1-1-16,1-3 1 16,3-1-1-16,0-3 1 15,7 0 0-15,-3-4 0 16,2 0-1-16,4-5 2 15,-2-1-2-15,6-5 1 0,-2-5 0 16,1 2-1-16,3-6 1 16,-1-7-1-16,-3-5 1 15,1-1-1-15,-4-3 1 16,-3-1-1-16,-4-2 2 16,0-2-1-16,-6 0 0 0,-3-1 1 15,-1-2 0-15,-7 1-1 16,-2-2 1-16,0 1 0 15,-4 0-1-15,-7 0 1 16,-1 4-1-16,-4 0 1 16,-1 2-1-16,-3 5 1 15,-2 1-1-15,-6 5 1 0,1 3-1 16,-3 3 0-16,-4 3 0 16,3 4 1-16,-1 0-2 15,2 4 1-15,-1 10-2 16,6-1 3-16,-2 4-2 15,7 3 1-15,-1-1 0 0,2 3-1 16,5 1-2-16,3 0-6 16,2 1-4-16,4-1-12 15,2-2-27-15,1-10-55 16,-3-6-118-16</inkml:trace>
  <inkml:trace contextRef="#ctx0" brushRef="#br0" timeOffset="134508.1132">18639 10714 137 0,'-14'4'17'16,"-3"3"-10"-16,1 0-6 16,0 7 7-16,4-2 9 15,-2 5-4-15,6 1 2 16,-1 1-1-16,6 5-1 15,1-3-7-15,2 2-1 0,0 1-1 16,3-3-2-16,8 0 0 16,0-3 1-16,3 0 0 15,3-4-1-15,2-2 0 16,3-2-1-16,-1-3 4 16,6-2 3-16,1-3 0 0,3-2 1 15,-1 0-2-15,3 0-4 16,-1-4-1-16,-3-3-1 15,1 0-1-15,-4-4 1 16,1 1 0-16,-4-5-1 16,-1 1 1-16,-1-2 1 0,-4-2 3 15,-5-1 0-15,-1-5 6 16,-6 1 8-16,-5 0 0 16,0-2 0-16,0-2 2 15,-9 4 1-15,-2 0-10 16,-4 2-2-16,-4 1-2 0,1 5 1 15,-1 4-2-15,-3 7-8 16,0 6 0-16,1-2-12 16,-8 8-29-16,-6 10-45 15,-11-2-85-15</inkml:trace>
  <inkml:trace contextRef="#ctx0" brushRef="#br0" timeOffset="145234.6746">20347 9969 216 0,'-4'-7'31'0,"-2"-2"-10"16,1 0-6-16,-2 2 9 15,0-2-5-15,0 0-9 16,-1 2-2-16,-2 0-1 15,-3-1 2-15,-1 5-3 16,-2-1 0-16,-4 4-2 16,0 0-2-16,-1 0 1 0,-3 7 2 15,1 6-3-15,-4 1 2 16,4 4 0-16,-2 2 2 16,1 3-1-16,4 2 0 15,3 0-1-15,4 0-1 16,4 1-1-16,4-1-2 0,5 0 1 15,0 0-1-15,0-1 0 16,5-1 0-16,4 0 0 16,4-3-1-16,1-3-1 15,0 1-2-15,2-3 3 16,4-1-3-16,-1-1 3 0,0-5-2 16,3 2 1-16,0-3 1 15,0-4 0-15,2-3-3 16,1 0-1-16,4 0 1 15,-2-7 3-15,-1-4 0 16,-1-3 1-16,0 0 0 0,-4 0 1 16,-6-3 0-16,0 1 1 15,-8 0 8-15,-3 0 2 16,-3-4 0-16,-1 3-3 16,0-3-3-16,-5-1-3 15,-4-3-2-15,-2 1-1 16,1 0 0-16,-3 0-3 0,0 2-13 15,-2-3-13-15,-4 4-25 16,-4 1-18-16,-4-1-69 16</inkml:trace>
  <inkml:trace contextRef="#ctx0" brushRef="#br0" timeOffset="145931.84">19285 9390 247 0,'-9'-10'28'15,"1"1"-22"-15,1 1-5 16,-1 1 3-16,2 1 12 15,1 4-1-15,0 0 3 0,0 2-4 16,-1 0-4-16,-1 0-6 16,0 10-3-16,0 3 1 15,-1 6 0-15,-3 0-1 16,1 6 2-16,3 1-2 16,-1 4 1-16,3-5 0 0,1 2-1 15,3-4 0-15,1 1 0 16,0-1-1-16,0-3 1 15,8-4-1-15,4 0 1 16,0-3 1-16,2-1-1 16,1-3-1-16,3 0 2 0,-1-4 0 15,5-3 0-15,4-2-1 16,-4 0 0-16,4-2-1 16,1-7 0-16,-4-2 0 15,1-7 0-15,-5-1 1 16,-1-4-1-16,-4 0 0 15,-4-4 2-15,-7 0-1 0,1 0 3 16,-4-1 7-16,-2-1 3 16,-9 0-4-16,-3 5-5 15,-1 1-2-15,-4 6-2 16,-3 5-2-16,-5 8-2 0,-5 1-16 16,-4 3-29-16,-10 4-71 15,-7 4-130-15</inkml:trace>
  <inkml:trace contextRef="#ctx0" brushRef="#br0" timeOffset="146494.8203">18005 9613 365 0,'-9'12'16'16,"0"0"-15"-16,4 6 1 0,3 3-2 16,2 3 0-16,0 1 1 15,0-2 0-15,2 2 0 16,5-6 0-16,4 2 1 16,3-4 1-16,3-3 0 15,0-3-1-15,3-3 1 0,2-4-1 16,0-2-2-16,2-2 1 15,1-4 1-15,-1-6-1 16,5-6 0-16,-5-2 1 16,1-6 0-16,-3 0-1 15,0-4 1-15,-5 0 2 16,-2 0 4-16,-4-1 4 0,-3 1 0 16,-2 3-1-16,-5 0-5 15,-1 3-3-15,0 5-2 16,-5 0 0-16,-5 4-1 15,-1 3-1-15,-4 7 0 0,0 3-5 16,-4 0-16-16,-2 10-27 16,-2 5-91-16</inkml:trace>
  <inkml:trace contextRef="#ctx0" brushRef="#br0" timeOffset="147950.3187">19282 12671 205 0,'1'2'37'15,"-1"-2"-9"-15,0 2-17 16,2-2-4-16,-2 0 16 16,0 2-8-16,2-1 0 15,-2-1-2-15,0 0 1 0,0 0-6 16,-4 2-3-16,-3-2-2 15,-1 2-1-15,-6 0-1 16,1-1 2-16,-8 3 4 16,2 1 2-16,-3 2 1 15,-1-1 1-15,-2 3-1 0,-1 0-4 16,7 3-2-16,-1 1 0 16,4-3 1-16,7 3-3 15,5-1-2-15,2 1 0 16,2-1 0-16,0 3 1 0,12-3-1 15,-2 1-1-15,9-3-1 16,-5-3-1-16,4 1 1 16,1-5 0-16,3-3 0 15,0 0 2-15,-1 0-1 16,0-3 1-16,0-5 0 16,1 1 0-16,-3-3 0 0,1-1 0 15,-1 0 0-15,-1-3 0 16,-2 1 0-16,-1-1 0 15,-5 0 0-15,-1-2-1 16,-1-2 2-16,-5-2 1 16,-1-1 0-16,-2 0 0 0,0-1 3 15,0 2-3-15,2 2 1 16,-6 4-3-16,-3 4 1 16,3 1-2-16,0 4 1 15,1 5-6-15,1 0-20 16,0 1-50-16,-3 8-56 15</inkml:trace>
  <inkml:trace contextRef="#ctx0" brushRef="#br0" timeOffset="148735.9577">20176 13142 261 0,'-14'-7'24'15,"-1"2"-14"-15,1-1 8 16,-1 3 8-16,-1 3-1 16,2 0-11-16,-2 0-7 15,1 3-5-15,-4 6-2 16,1 4 0-16,-2 3 0 0,2 1 0 15,-2 5 0-15,3 1 0 16,-4 3-1-16,3 0 1 16,4 1 1-16,4 0-1 15,2 1 0-15,6-6 1 0,2 2-1 16,2-6 1-16,11-2-1 16,-3-4 1-16,9-4 0 15,-2-4-1-15,3-4 0 16,0 0 1-16,3 0 0 15,1-3-1-15,1-9 1 0,2-1-1 16,-2-2 0-16,2-3 0 16,-2-3 0-16,-2 0-1 15,-3-2 1-15,-4 1 1 16,-6-2-1-16,-5 2 0 16,-5-2 2-16,0 2-2 0,-2 1 0 15,-8 2 2-15,-2 2-1 16,-2 5-1-16,0 5 0 15,-5 3-3-15,2 4-19 16,-3 4-55-16,-1 7-55 16</inkml:trace>
  <inkml:trace contextRef="#ctx0" brushRef="#br0" timeOffset="149381.3119">20040 14353 341 0,'-22'5'12'0,"2"3"3"16,1 1 2-16,4 2-6 16,-1 3-9-16,6 2 1 15,0 0-3-15,1 2 0 16,4 1 1-16,0 3 0 0,0-5-1 16,5 1 1-16,0-2-1 15,0-1 2-15,8-3-1 16,3-1 0-16,1-2 3 15,5 0 0-15,1-3 0 16,-1-3-2-16,7-3-2 0,-2 0 2 16,2 0-3-16,3-9 2 15,-2-6-2-15,2 3 1 16,-3-8-1-16,-5 2 1 16,0-1-4-16,-7-2 5 15,-6-3 2-15,-4-2-2 0,-2 1 1 16,0-4 3-16,-12 1-4 15,-2-1-1-15,-4 0 1 16,-6 4-3-16,-2 6-1 16,-2 4-18-16,-9 3-50 15,-9 6-84-15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7:37:51.480"/>
    </inkml:context>
    <inkml:brush xml:id="br0">
      <inkml:brushProperty name="width" value="0.05292" units="cm"/>
      <inkml:brushProperty name="height" value="0.05292" units="cm"/>
      <inkml:brushProperty name="color" value="#FF0000"/>
    </inkml:brush>
  </inkml:definitions>
  <inkml:trace contextRef="#ctx0" brushRef="#br0">5941 9707 73 0,'0'-4'3'0,"0"1"0"16,0 1 9-16,-3-2-10 15,0 2-2-15,-1-1 7 16,1 1-4-16,-4-2-2 0,4 1 1 15,-1-1 2-15,1-1-3 16,-1-1 1-16,3 1-1 16,-1 0 0-16,0 0-1 15,1-5-1-15,1 3 2 16,0 0 2-16,0-1 5 0,0-2 2 16,0 0 7-16,0 2 0 15,0 0 1-15,0 2 0 16,0 2 2-16,0 1-2 15,0 2 0-15,0 1 6 16,0 0-13-16,0 0-7 0,0 0-2 16,0 0-5-16,0 3 7 15,3 8 11-15,2 1 0 16,0 6-2-16,1 0-4 16,2 5-5-16,-1 4 5 15,3-2-2-15,-1 3-1 0,2 1-2 16,-2 1-5-16,4 1 4 15,-3-3-2-15,1 1-1 16,0-2 2-16,0-2-2 16,-1-1-1-16,-3-1 1 15,6-1 1-15,-4-2-1 0,0-1 0 16,0-4 2-16,0-1-2 16,-2-5 0-16,-2-2 1 15,0-2 1-15,0-3-4 16,-2 0 4-16,-1-2-2 15,0 0 0-15,3-9 3 16,-2-2 0-16,3-7-1 0,2-1-2 16,-3-6 0-16,5-2 1 15,0-3 1-15,2-4-2 16,0-5 0-16,3-3 1 16,-1 1-1-16,4-1 0 15,-2-2-1-15,1 3 3 0,3 1-3 16,-3 2 1-16,0 2 1 15,0 6-1-15,-2 0 0 16,-3 3 1-16,-3 4 2 16,-3 1 5-16,-2 7-2 15,-4 0 1-15,0 5-1 0,0 0 1 16,-8 2-3-16,-3 4-2 16,-1 1 0-16,-6 2-2 15,0 1-2-15,-5 1 2 16,1 9-1-16,-2 5 2 15,2 4-2-15,-2 6 0 0,1 0 1 16,1 3 1-16,6 3-1 16,1-2 0-16,3-6 3 15,7-4-1-15,3-1 0 16,2-6-1-16,0-2 1 16,5-3-2-16,9-2 2 0,-1-3 0 15,5-1 0-15,5-1 1 16,3 0-1-16,4-10 1 15,4-1-2-15,2-3-1 16,3-4 1-16,1 0 0 16,0 0 0-16,-1 0-2 0,-1 3-27 15,0-5-46-15,-6 0-100 16</inkml:trace>
  <inkml:trace contextRef="#ctx0" brushRef="#br0" timeOffset="5666.8923">7355 7167 43 0,'-4'-8'40'0,"1"1"-10"0,1 0-8 16,0 0 1-16,1 2 0 15,-4 0 0-15,3-1-1 16,1 2-1-16,-1 3 1 15,2-1-6-15,-2 2 4 16,2 0-2-16,0 0-11 0,0 0-6 16,0 9-11-16,0 7 9 15,-2 5 15-15,2 6-5 16,-1 3-4-16,-1 3-3 16,2-1 2-16,0 0-3 15,0-6 1-15,5 1-1 0,0-5 0 16,5-1-1-16,-3-5 1 15,4-2-2-15,0-3 0 16,1-2-1-16,0-4 4 16,1-3-1-16,0-2 0 15,-2 0 0-15,3-5 1 16,-2-6 0-16,1-5-1 0,-1-3 6 16,0-5-6-16,-2-1 3 15,-1-5 0-15,1-4 1 16,-7 0 0-16,1-1-1 15,-3-5-1-15,-1 3 3 16,0-1-1-16,0 4-1 0,0 4 3 16,0 9 2-16,0 6-1 15,0 5 2-15,0 4-1 16,0 5-4-16,0 1-5 16,0 0-5-16,0 10-5 0,2 8 5 15,2 5 9-15,-3 8 3 16,1 4 0-16,1 1-2 15,-1 1-4-15,0-1 0 16,4-2 1-16,-1-2 0 16,2-5 0-16,2-2-2 0,2-4 3 15,2-3-5-15,0-3 0 16,9-7 2-16,0-3 2 16,5-5 0-16,9 0-12 15,3-15-44-15,3-12-88 16</inkml:trace>
  <inkml:trace contextRef="#ctx0" brushRef="#br0" timeOffset="13137.1016">6218 8797 45 0,'0'2'11'0,"-2"1"-1"0,-1-1-5 16,1 2 3-16,-1-2 3 16,1-1-7-16,2 3 1 15,-2 0-2-15,-2-1 2 16,2 0 3-16,2 1 4 0,-2 0-2 15,-1 1-1-15,1-1 1 16,0-3-4-16,2 1 2 16,-1 2 1-16,1-3 10 15,-2-1-2-15,2 0-1 16,0 0-5-16,0 0-9 0,0 0-2 16,0 0 1-16,0 0 0 15,0 0 1-15,0 0 5 16,0 0 2-16,0-1 2 15,0-6 3-15,0 0-2 16,0-4-1-16,3-2-2 0,1-1 0 16,1-2 0-16,1 0-3 15,-2 0 2-15,1-2-1 16,0 0-1-16,0-2 3 16,-1 1 0-16,4-1 0 15,-1-1-4-15,0 1 4 16,1 0-2-16,0 3-2 0,1-3-1 15,-2 1-2-15,3 1 2 16,0 2-1-16,-3-2 1 16,2 2-2-16,0-2 1 15,-2 2-3-15,2-2 2 16,-2-2 2-16,4 2 0 0,-5-1 1 16,0 1-1-16,0-2 0 15,1 2-2-15,1-1 2 16,-3 1-2-16,2-2-1 15,-2 3 2-15,3-1-1 0,-3 0 1 16,0 0 0-16,2 0-1 16,-2 2 0-16,2 0 0 15,0-2 0-15,-2 2-2 16,2 2 3-16,0-2-2 16,1 0-1-16,-1 0 4 15,1 0-4-15,-1 0 0 0,1-2 2 16,-1 0-2-16,2 1 3 15,-2-3-2-15,1-1 1 16,-1 2-1-16,0 0 2 16,0-1-1-16,0 1 1 15,1 1-2-15,-2 1 3 0,1-4-3 16,2 3 2-16,1-1-1 16,-2 1-2-16,3 0 1 15,-1 1 0-15,0-3-1 16,-1 2 0-16,4 2 1 15,-4-2 0-15,1 2-1 0,0 0 2 16,-2 0-3-16,-1 0 2 16,0 0 0-16,-1 0 2 15,-2 0-1-15,1 0 0 16,-1-2-1-16,-1 0 4 16,1 2-3-16,-1 0-1 0,-1 2-1 15,2 1 2-15,-4 6-2 16,2 0 3-16,-2 3-2 15,0 4 1-15,0-3 0 16,0 3-2-16,0 0 0 0,0 0-3 16,0 0 6-16,0 2-5 15,2 8-11-15,-2 6-32 16,0 8-23-16,-8 0-101 16</inkml:trace>
  <inkml:trace contextRef="#ctx0" brushRef="#br0" timeOffset="17762.8061">3427 13484 128 0,'-2'0'27'0,"-1"0"-10"15,1 0 4-15,0 0 2 0,1 0 1 16,-1 0-10-16,0-1 1 16,2-2-3-16,0 3 0 15,-1-1-1-15,-1 1 0 16,2 0-3-16,0-2-1 15,0 2-6-15,0 0 1 0,0-1 0 16,0-1 1-16,0-1 0 16,8-3-1-16,1-3 2 15,4-1 3-15,1-3-2 16,3-2 0-16,2-2-1 0,1-1-2 16,-2-3 0-16,3-1-1 15,-1 0 1-15,-3-2-2 16,-5-1 1-16,0-2 0 15,-5 3 0-15,-6-4 0 16,-1 2 0-16,-4-3 0 16,-7 2 0-16,-6 2-1 0,-5 6 2 15,-3-1-2-15,-4 4-3 16,-1 5 7-16,1 2 7 16,0 6-1-16,4 3-3 15,2 0-2-15,5 3-3 16,4 11 7-16,2 4-9 0,2 10 0 15,6 5 0-15,1 8 1 16,3 6 2-16,0 4 1 16,0 5 1-16,0 4-3 15,2-1 0-15,-1 2-1 16,-1 1-1-16,0 1 1 0,0-3 0 16,0 1-1-16,0-1 1 15,0-1 0-15,0-5-1 16,0-2 0-16,0-6 0 15,0-7 0-15,4-5-1 16,3-4 1-16,-2-5 0 0,3-1-1 16,-3-6-5-16,0-4-18 15,-1-2-8-15,-1-5-17 16,-3-3-38-16,0-4-54 16</inkml:trace>
  <inkml:trace contextRef="#ctx0" brushRef="#br0" timeOffset="18047.2533">2993 13866 287 0,'-5'4'-2'15,"5"-2"16"-15,5-2-16 16,13 3 2-16,6-3 4 0,8 2 1 16,2-2 1-16,7 0-3 15,4 0 0-15,0-5-3 16,2-1 1-16,1 1-1 16,-1 1 0-16,-1-1 0 15,0 1-7-15,-7 1-38 0,-2-2-41 16</inkml:trace>
  <inkml:trace contextRef="#ctx0" brushRef="#br0" timeOffset="20900.5375">6618 8233 27 0,'0'-1'2'0,"0"1"-2"16,0-2-3-16,0 0-23 0</inkml:trace>
  <inkml:trace contextRef="#ctx0" brushRef="#br0" timeOffset="22571.4459">6496 8053 33 0,'-3'-2'12'0,"-2"1"-6"16,1-1 5-16,1 0 4 16,0 1-6-16,1-2-2 0,2 1 7 15,0 2 2-15,0-1 1 16,0 1 4-16,0-3-12 15,2 3-3-15,4 0 0 16,-2 0 0-16,4 0-3 16,-4 0-1-16,1 0 0 0,-1 4 1 15,-2 2 0-15,0-1 0 16,-2 2 1-16,0 0 1 16,0 2 0-16,-6-3-2 15,-3-1 2-15,-1-1-8 16,0 1 17-16,-2-3-16 0,0 0 9 15,-3-2-3-15,3 0-2 16,0 0 3-16,2-4 0 16,3-4-3-16,2 2 7 15,3-5-3-15,0 0 0 16,2 1-2-16,0-2-1 0,4 2-1 16,4-1 5-16,-1 3-3 15,3 1 1-15,-1 2-4 16,-1 3 3-16,3-1-4 15,-2 3 0-15,0 0-1 16,-2 6 1-16,3 1 0 16,-5 4 0-16,-2 1 0 0,1 2 0 15,-4-1 1-15,0 1 0 16,0 1-1-16,0-3-1 16,-2 1 4-16,-5-1-5 15,1-1 0-15,-3-2 10 16,1-2-7-16,-1-2 4 0,-3-2-3 15,4 0 0-15,1-3 1 16,2 0 0-16,-2 0-3 16,4-4 6-16,1-3-4 15,2-3 2-15,0 0-2 16,0-1-1-16,2-1 0 0,8 1-1 16,-2 2 0-16,1 2 1 15,0 0-1-15,0 2 0 16,0 3-1-16,-2 2 1 15,0 0-1-15,-1 2 0 0,-2 3 1 16,-1 6 0-16,-1-2 0 16,-2 2-1-16,0-1 1 15,0 2 2-15,-4-1-3 16,-1-2 3-16,2-1-3 16,-5-1 1-16,1-4-2 15,2 1 9-15,-2-3-4 0,-3 1-1 16,1-2 4-16,2 0 2 15,2 0-1-15,0-7-2 16,0 0-2-16,2-4 1 16,3 1 0-16,-2-1-3 15,2-2-1-15,0 5 0 0,0-3 1 16,0 4-1-16,4 3-1 16,2 0 1-16,-1 1-1 15,2 3 1-15,3 0-2 16,2 0-18-16,-2 3-24 15,-1 1-33-15,1 0-57 0</inkml:trace>
  <inkml:trace contextRef="#ctx0" brushRef="#br0" timeOffset="23532.7085">6671 8140 190 0,'0'-4'8'0,"0"1"10"15,0 0-3-15,0 1 13 16,0 0-2-16,0 2-6 0,0-1-9 16,0-2-4-16,3 3-6 15,4-1 1-15,0-1-3 16,3 2 3-16,0 0-1 15,1 0 1-15,2 0-1 16,-1 0 1-16,1 2-2 16,1 5 2-16,-3 0-2 0,0 4-1 15,-1 3 3-15,-3 2-3 16,0 2 0-16,-4 2 0 16,-1 5 1-16,-2 0 0 15,0 1 0-15,-6 1 2 16,-1-4-1-16,-2-1 2 0,-3-3-8 15,2-1 4-15,0-2 3 16,1-5 2-16,-1 0-3 16,3-4 3-16,2-4-5 15,0-1 4-15,3 0-1 16,2-2-1-16,0 0-3 0,0-4 4 16,2-4-1-16,8-5 0 15,-1-1 1-15,6-2-6 16,2-3 9-16,0 4-5 15,3-3 0-15,-4 1 1 16,4 0-1-16,-3 1-1 16,-2 1 2-16,1 0-2 0,0-3 2 15,-2 4 0-15,-1-3-1 16,-2 5 0-16,-4-2 0 16,1 3 1-16,-1-2 0 15,-4 5 4-15,-1 1 4 16,-2 1-2-16,0 1 2 0,0 1-1 15,0 4-5-15,0-2 3 16,0 2-4-16,0 0-1 16,-2 2-3-16,-3 7 2 15,-3 1 0-15,1 7 5 0,0-2-1 16,0 6 1-16,4-4-1 16,-1 3-1-16,1 0-3 15,3-5 2-15,0 3-2 16,0-3 0-16,7 0 0 15,1-3-2-15,-1-4 4 16,2 1-4-16,2-1 5 0,2-3-3 16,-2-2-1-16,3 1 2 15,1-3-1-15,0 3 2 16,4-2 0-16,-2 0-4 16,3 0-34-16,2-2-55 15,-3 0-164-15</inkml:trace>
  <inkml:trace contextRef="#ctx0" brushRef="#br0" timeOffset="24588.8075">4124 13115 297 0,'2'-12'8'15,"-2"1"7"-15,0 4 5 16,-2 5 1-16,2 2-9 16,-3 0-15-16,-2 14 3 15,-1 8 1-15,-2 5 0 0,-2 6-1 16,-4 7 0-16,-1 3 0 15,1 4 0-15,-4 5 0 16,-2 6 1-16,-1 2 2 16,-1 6 1-16,4 0 7 15,2 2-1-15,1 1 0 16,7-6-1-16,2-1-3 0,6-6-2 16,0-8-5-16,11-7 1 15,7-9 1-15,4-5-1 16,8-6 2-16,1-6-4 15,5-3-10-15,0-7-25 16,-1-3-24-16,-2-4-75 0</inkml:trace>
  <inkml:trace contextRef="#ctx0" brushRef="#br0" timeOffset="25256.0722">4295 13668 342 0,'12'0'8'16,"-1"0"-7"-16,7 0-3 15,4 2 2-15,2 3 2 0,4 4 1 16,-1 4-3-16,0 3 0 16,-4 1 0-16,-5 6 0 15,-2 3 1-15,-5 2-2 16,-6 3 0-16,-5 1-4 16,0 1-2-16,-4 0 2 0,-4-6-1 15,-8-1 4-15,-1-4 4 16,4-6-4-16,-2-4 2 15,2-4 2-15,6-3 2 16,0-5 1-16,3 0-2 16,4-2-4-16,4-12 5 15,9-8-2-15,4-6-1 0,7-8-4 16,3-1 3-16,2-6 1 16,-1 0-1-16,1-2 0 15,-3 6-1-15,-2 2 2 16,-4 6-1-16,-4 4 1 15,-7 9 3-15,-2 6 8 0,-3 5 2 16,-4 4 5-16,0 3-5 16,0 0-9-16,-4 8-10 15,-6 6 9-15,-2 8-6 16,0 5 5-16,-4 5-3 16,5 2 3-16,2 1-2 15,3 0 1-15,3 0 1 0,3-3-3 16,0-1 1-16,8-3-2 15,2-6 0-15,8-3 0 16,2-4 3-16,5-7-1 16,5-2-1-16,3-6-11 0,4 0-23 15,3-11-21-15,-2-9-54 16,-4-5-107-16</inkml:trace>
  <inkml:trace contextRef="#ctx0" brushRef="#br0" timeOffset="25604.9531">4916 13206 354 0,'-6'0'10'16,"1"0"-3"-16,5 12-15 15,6 7 9-15,12 6 5 16,3 7 0-16,5 3-2 0,1 7-2 16,2 2 1-16,-3 3-2 15,-3 0 0-15,1 2 1 16,-2 1-2-16,-8-2 0 16,-4 4 0-16,-4-1 0 15,-6 1 1-15,0 3 1 0,-9-1-2 16,-5-2 2-16,-5-4-3 15,0-2 1-15,-3-3-9 16,-3-2-29-16,0-7-37 16,-1-5-76-16</inkml:trace>
  <inkml:trace contextRef="#ctx0" brushRef="#br0" timeOffset="25933.0921">5649 13755 418 0,'11'4'2'0,"-1"-4"-4"16,10 4 0-16,6-1 4 15,2-1-2-15,1 2 0 0,2 1 1 16,-5-2-4-16,-1 1-1 16,-3 2-12-16,-2 1-6 15,-6-1-11-15,-5 2-20 16,-6 3-26-16,-3-1-36 0</inkml:trace>
  <inkml:trace contextRef="#ctx0" brushRef="#br0" timeOffset="26103.2094">5660 14050 295 0,'0'5'50'0,"1"-3"-53"0,18 2 9 16,7-1 1-16,9-1-1 15,2-2-3-15,8 0-3 16,2 0-15-16,-1-2-79 16,-2-5-134-16</inkml:trace>
  <inkml:trace contextRef="#ctx0" brushRef="#br0" timeOffset="30311.3536">6890 13809 184 0,'0'-6'9'0,"-2"0"20"0,0-3 2 16,1 1 0-16,-1 3 5 15,-3 0-7-15,2 0-2 16,-1 1 1-16,1 1-7 15,-4 3-3-15,0 0-3 16,-3 0-4-16,-5 8-7 0,-7 10 0 16,-2 3-4-16,-4 4 3 15,-5 6-1-15,-4-1-4 16,3 2 4-16,0-3-1 16,0 1-1-16,3-5-4 15,6-5-13-15,0-2-11 0,4-10-14 16,4-4-22-16,5-4-56 15</inkml:trace>
  <inkml:trace contextRef="#ctx0" brushRef="#br0" timeOffset="30628.027">6478 13283 375 0,'0'0'9'0,"0"0"4"15,13 4-19-15,3 10 9 16,6 7 8-16,3 7 0 16,4 1-3-16,1 7 2 0,1 5 2 15,-2 4-3-15,-1 4-2 16,1-1-6-16,0 4 3 15,-3 0-2-15,3-1-1 16,1 1 1-16,1-2-3 16,3-3 2-16,4-6-9 0,-2-5-32 15,0-12-43-15,-4-6-112 16</inkml:trace>
  <inkml:trace contextRef="#ctx0" brushRef="#br0" timeOffset="32396.6966">7621 13543 245 0,'-5'0'10'0,"2"0"34"16,3-3-16-16,0-1 2 16,0 1-10-16,0-3-13 15,3-1-5-15,11-4-2 0,-2-1 1 16,4-2 0-16,4-3 0 15,0-2-1-15,2-2 1 16,-3-3-2-16,1 1 2 16,0-2-1-16,-6-1 1 15,-1-1-2-15,-4-2 2 16,-4 1 0-16,-3-1 0 0,-2 1 0 16,-4 1-1-16,-6 2 2 15,-7 2 3-15,3 1 2 16,-4 9 11-16,2 1-6 15,-1 5-7-15,5 6 8 0,3 1-4 16,0 7-8-16,2 12-4 16,3 12 3-16,-2 6 1 15,5 9 1-15,1 7 0 16,0 6 2-16,0 9 2 16,0 5-3-16,0 3 2 0,0 7-2 15,0 1-1-15,-2 2 0 16,4-6 1-16,-2-3-3 15,4-11-1-15,-1-5 2 16,1-11-2-16,1-8 3 16,-1-6-2-16,-1-4-2 15,1-9 2-15,-4-5-12 0,0-4-11 16,0-6-31-16,-6-7-20 16,-4-1-50-16</inkml:trace>
  <inkml:trace contextRef="#ctx0" brushRef="#br0" timeOffset="32620.2011">7445 13880 288 0,'-13'-23'57'16,"0"4"-30"-16,5 6 10 16,6 4-8-16,2 4-14 0,7 1-12 15,7 2-1-15,8-3-2 16,3 3 1-16,9-3 0 15,0 2-1-15,7-3 2 16,4-1-2-16,-2 0-2 16,4-4-5-16,-2 2-36 0,0-1-32 15,-7-5-56-15</inkml:trace>
  <inkml:trace contextRef="#ctx0" brushRef="#br0" timeOffset="33002.8322">8225 13119 398 0,'0'-1'15'0,"-5"1"11"16,0 4-21-16,0 18-7 0,0 10 2 15,-7 7 3-15,2 11 0 16,-2 7 1-16,-2 5-1 16,2 4-1-16,-1-4 0 15,4 5-2-15,1 1 1 0,3-6-1 16,5-3 2-16,0-5-2 15,5-4 0-15,3-6 0 16,5-7-4-16,3-3-11 16,2-7-1-16,3-7-15 15,3-4-22-15,0-7-26 0,-2-5-50 16</inkml:trace>
  <inkml:trace contextRef="#ctx0" brushRef="#br0" timeOffset="33534.4838">8439 13634 244 0,'-3'-12'105'0,"-2"3"-85"0,1 5 7 16,2 4 1-16,2 4-23 15,0 10-5-15,0 6 1 16,0 3 1-16,0 7 0 16,0-1 0-16,0 1-2 15,4-3 2-15,3-2-2 0,1-2 0 16,4-5 0-16,-3-7-2 16,6-2 0-16,2-8 2 15,-3-1-5-15,4 0-2 16,4-7 0-16,-3-7 1 0,5-4 0 15,-3-5 1-15,1 0 4 16,-4-2 0-16,0-2 1 16,-4 2 1-16,-4 2 0 15,-3 1 4-15,0 6 5 16,-6 7 7-16,3 2 0 16,-4 3-2-16,0 4-4 0,1 0-8 15,3 3-3-15,-2 7 6 16,4 5 8-16,-3 4-2 15,4 2-5-15,0 3-3 16,-2 1-2-16,7 0-2 16,-3-2 1-16,-1-2 0 0,5-1-1 15,0-3 0-15,-1-2-9 16,1-4-19-16,-1-6-9 16,3-3-18-16,-5-2-26 15,5-13-51-15</inkml:trace>
  <inkml:trace contextRef="#ctx0" brushRef="#br0" timeOffset="33907.8562">8848 13100 359 0,'-3'-11'-13'15,"-1"4"32"-15,4 7-12 16,6 0-2-16,7 8 6 16,6 12 10-16,3 5-5 0,7 4-3 15,1 4 2-15,1 7-5 16,1 1-1-16,-2 2 0 16,3 4-5-16,-5 0 0 15,0 0-3-15,-5 3 0 16,0 1 0-16,-5 1 0 0,-8-1-1 15,-3-1 2-15,-7 0-2 16,0 0-2-16,-8 0-1 16,-11-3-5-16,-10-3-4 15,-2-1-6-15,-4-4-3 0,-6-3-8 16,4-8-15-16,3-1-19 16,3-7-22-16,8-7-14 15</inkml:trace>
  <inkml:trace contextRef="#ctx0" brushRef="#br0" timeOffset="34404.0165">9903 13465 349 0,'4'-3'43'16,"-4"2"-28"-16,0 1-11 0,3 8-4 15,1 11 7-15,1 5 6 16,-2 11 0-16,-3-2-2 15,0 10-6-15,0 2-3 16,0 0-1-16,0 1-1 16,-1 0 1-16,-3-3 0 0,-1-1-1 15,0-7-14-15,3-5-15 16,-5-3-14-16,2-9-13 16,-1-5-22-16,-1-8-26 15</inkml:trace>
  <inkml:trace contextRef="#ctx0" brushRef="#br0" timeOffset="34632.9479">9661 13733 376 0,'-7'1'14'0,"7"1"4"16,0 0-20-16,12 3 4 15,8-1 6-15,9-1 1 16,5-3-2-16,7 0 0 0,3 0-6 16,7 0 0-16,1 0-2 15,2-5-31-15,-2 0-38 16,-2-5-59-16</inkml:trace>
  <inkml:trace contextRef="#ctx0" brushRef="#br0" timeOffset="35178.4083">10731 13344 309 0,'-10'-2'15'0,"3"2"11"0,1 0-19 16,-1 12 0-16,-3 8-2 16,1 6 1-16,-1 4 0 15,-5 9 2-15,1 4-1 16,-3 3 1-16,3 4 1 15,-4 0 0-15,1 3-2 0,2-1 0 16,4 1 1-16,3-1-2 16,5-5-1-16,3-3 2 15,6-6-5-15,8-5-2 16,8-4 1-16,3-6-1 16,7-7-21-16,1-3-16 0,3-6-7 15,-1-7-18-15,3 0-39 16,-1-11-91-16</inkml:trace>
  <inkml:trace contextRef="#ctx0" brushRef="#br0" timeOffset="35442.7953">11056 13566 421 0,'-9'-3'1'0,"0"3"17"0,3 0-15 16,4 14-2-16,0 10 7 16,2 5 7-16,0 6 1 15,0 3-4-15,0 6-3 16,0-1-3-16,0 1-4 0,0-1-1 16,0-2 0-16,0-6-1 15,0-1-14-15,0-5-13 16,0-4-19-16,0-5-35 15,2-8-55-15</inkml:trace>
  <inkml:trace contextRef="#ctx0" brushRef="#br0" timeOffset="35651.0236">11303 13845 450 0,'12'0'3'16,"2"0"0"-16,7 0-2 16,7-2-2-16,4 2 2 15,4 0-3-15,3 0-20 16,2 0-6-16,4 0-14 0,-4-3-31 16,3-7-40-16</inkml:trace>
  <inkml:trace contextRef="#ctx0" brushRef="#br0" timeOffset="35850.992">12006 13772 303 0,'0'8'33'16,"0"2"-5"-16,-2 5 12 16,-7 5-7-16,-6 2-19 15,3 3-10-15,-4 1-2 16,-2-1-1-16,0 0 0 0,-1-3 0 15,0 1-8-15,3-3-15 16,-2-3-17-16,3-2-23 16,1-10-54-16</inkml:trace>
  <inkml:trace contextRef="#ctx0" brushRef="#br0" timeOffset="36097.6693">11912 13613 427 0,'6'0'6'15,"0"7"1"-15,8 7-6 16,0 8 11-16,2 5-2 16,2 3-7-16,2 4-1 15,1 1-1-15,2 1 0 0,2 1-1 16,1-1 1-16,1-4-1 15,0-3-2-15,0-2-17 16,-5-8-27-16,-1-6-35 16,-1-10-64-16</inkml:trace>
  <inkml:trace contextRef="#ctx0" brushRef="#br0" timeOffset="36439.2255">12150 13172 426 0,'10'-1'3'0,"8"1"-1"15,7 7-1-15,11 15 7 16,2 4 5-16,8 6 1 15,5 7-7-15,-3 6 2 16,2 3-1-16,3 3 1 16,-7 5-2-16,-2-2-1 0,-5 1-1 15,-7-2-2-15,-8 1-3 16,-5-1 1-16,-13 3 0 16,-6-1 1-16,-10 0-4 15,-18-1-10-15,-8 1-18 16,-10-1-18-16,-9-4-38 0,-2-9-87 15</inkml:trace>
  <inkml:trace contextRef="#ctx0" brushRef="#br0" timeOffset="37028.1893">13253 13504 436 0,'12'-11'4'16,"-2"-2"1"-16,10 2-5 16,5 0 1-16,6-6 0 15,1 2-2-15,4-3 2 0,3-4 0 16,-7-2-2-16,2-2-2 16,-3-1-1-16,-6-2 0 15,-6-1-1-15,-7-1 0 16,-7-5 3-16,-5 4-1 15,-7-1 2-15,-13 0 1 16,-11 6 0-16,-3 4 1 0,-5 5 0 16,-2 8 6-16,-1 6 1 15,5 4-1-15,5 7-3 16,1 15 4-16,6 10-4 16,4 9 2-16,4 9-1 15,3 7 5-15,5 5 1 0,5 8-1 16,4 1 0-16,0 0-4 15,0 2-1-15,2 2 0 16,3 0-3-16,3 0-1 16,-4-2 0-16,1-3-1 15,-2-4 1-15,-1-6 0 0,3-4-1 16,-3-8-19-16,0-7-24 16,-2-9-32-16,0-12-64 15</inkml:trace>
  <inkml:trace contextRef="#ctx0" brushRef="#br0" timeOffset="37243.2132">13083 13875 492 0,'0'-14'1'0,"12"1"3"16,20 3-1-16,12 2-3 15,10-2 1-15,7-1-5 16,6 2-15-16,4-5 3 16,-5 1-13-16,1-5-41 15,-6-1-42-15,-5-4-94 0</inkml:trace>
  <inkml:trace contextRef="#ctx0" brushRef="#br0" timeOffset="37526.2545">14099 13183 390 0,'-10'-5'16'0,"-5"5"17"16,-1 7-21-16,-2 16 4 0,-2 8-4 16,-1 6-5-16,-6 9-2 15,2 6 0-15,1 1 4 16,3 6-5-16,1 2 1 15,10 1 0-15,2 1-1 16,8-5 3-16,2 0-2 0,16-5-3 16,7-6-1-16,6-10-1 15,3-5 1-15,5-7-14 16,2-9-16-16,-1-7-11 16,3-9-47-16,-4-2-98 15</inkml:trace>
  <inkml:trace contextRef="#ctx0" brushRef="#br0" timeOffset="38075.4585">14432 13533 471 0,'0'12'-1'15,"0"1"4"-15,0 6-4 16,9 12 3-16,-3 4 2 15,6 2-1-15,0 5-2 16,2 1-1-16,1-5 1 0,-1 2-2 16,2-4 1-16,-2-4 1 15,-1-4 0-15,-4-8-2 16,0-6 1-16,-3-3-4 16,-2-6-3-16,-4-5 2 15,1 0 3-15,-1-9 3 16,0-8-1-16,0-7-1 0,4-8 0 15,1-3 1-15,4-8-2 16,2-2 2-16,3-3 0 16,3 2 0-16,0-1 1 15,0 2-1-15,-2 5 1 0,0 2 4 16,-4 8 4-16,-4 1 1 16,-6 8-2-16,1 3-1 15,-2 5-4-15,0 4-2 16,-2 3-1-16,-6 4-1 15,-3 2-1-15,-2 0-1 0,1 9-2 16,-3 1 4-16,4 3 1 16,6 1 0-16,2 2 0 15,3-1 0-15,0-1 0 16,10 3 0-16,5-6 0 16,4 0 0-16,5 0 0 15,3-4 0-15,3-2 0 0,4-5 0 16,2 0-9-16,3-5-31 15,-2-8-51-15,-1-6-57 16</inkml:trace>
  <inkml:trace contextRef="#ctx0" brushRef="#br0" timeOffset="38374.5929">14909 12841 452 0,'0'-4'-6'0,"10"2"15"15,11 2-9-15,9 10 3 16,6 9 4-16,6 10 1 16,2 5 6-16,3 6-2 0,-4 10-2 15,2 7-2-15,0 6-3 16,-2 4 1-16,-7 5-2 15,-7 4-1-15,-6 2-3 16,-12 7 1-16,-11 2 0 16,-8 9-2-16,-21 3 2 0,-17 4-23 15,-17 2-29-15,-23 1-89 16</inkml:trace>
  <inkml:trace contextRef="#ctx0" brushRef="#br0" timeOffset="71550.9447">5407 7438 100 0,'-2'-7'9'15,"-1"1"1"-15,-2 3 6 0,3-1-7 16,-1 3 0-16,-1-2-1 15,3 3-3-15,-1-1-2 16,2 1 5-16,-2 0 0 16,2 0 2-16,0 0-2 15,0 0-6-15,0 0-2 0,0 0 0 16,2 9 9-16,3 1 6 16,2 7 1-16,1 4 1 15,1 4 0-15,3 2-6 16,-2 5-2-16,2 2-4 15,-4 3 0-15,7 1 1 0,-4 6-5 16,4 2 1-16,-1 3 0 16,2 3-2-16,0 8 1 15,2 0-1-15,5 1 2 16,-3 0-1-16,2 0-1 16,5-1 0-16,-3-3 1 0,1-2-1 15,-1-5-1-15,0 0 1 16,-4-5 0-16,-1-2 1 15,-3-2-6-15,-2-2 9 16,0-3-3-16,-4-4-2 16,0-4 3-16,-1-2-2 15,-1-2-1-15,-1-4 1 0,-2-2-1 16,2 0-11-16,-3-4-3 16,4-2-6-16,-3-2-6 15,0-7-11-15,-2-3-18 16,-1-1-28-16</inkml:trace>
  <inkml:trace contextRef="#ctx0" brushRef="#br0" timeOffset="72125.3751">5385 7301 50 0,'-12'-2'60'16,"0"2"-52"-16,4-2-1 15,1 2 3-15,1 0 9 16,4 0 4-16,0 0-2 0,2 0-8 16,0 0-10-16,8 0-1 15,6 0 1-15,2 4 12 16,7 1-6-16,6 0-1 15,3 1-2-15,7-1-3 16,7 0-1-16,3 1 0 0,4-1 1 16,4-2-2-16,4 1 0 15,2-2 0-15,4 0 1 16,3 0-1-16,-2-2 2 16,0 0-3-16,5 0 2 15,-5 0-2-15,-2 0 0 16,-1 0 0-16,-6 0 0 0,-3 0 0 15,-8 0 0-15,-3 0-1 16,-9-2 1-16,-5 2-1 16,-8-2-11-16,-5 0-17 15,-7 2-12-15,-9 0-16 0,-2 0-30 16</inkml:trace>
  <inkml:trace contextRef="#ctx0" brushRef="#br0" timeOffset="72548.4146">5721 7395 220 0,'-5'0'6'0,"1"0"8"15,-2 6-9-15,2 7 1 16,1 7 2-16,-2 9 5 15,-4 5-4-15,-2 5-4 0,0 6-3 16,-4 3-1-16,0 4 0 16,1-1 0-16,-3 3-1 15,5-2-1-15,-3-2-3 16,5-6-10-16,4-5-11 16,3-12-13-16,3-5 0 0,2-16-1 15,10-6-5-15,3-9-21 16</inkml:trace>
  <inkml:trace contextRef="#ctx0" brushRef="#br0" timeOffset="72783.5959">5870 7427 145 0,'2'-5'17'0,"-2"5"-12"15,0 16 11-15,-5 14 9 16,-5 8-9-16,-4 10 2 15,-1 9-7-15,-2 6-5 0,-2 2-4 16,2 3-1-16,-3-1 1 16,1-5-2-16,6 0 0 15,-2-9 0-15,4-6 0 16,8-10-3-16,3-8-11 16,0-10-10-16,7-16-17 0,11-3-30 15</inkml:trace>
  <inkml:trace contextRef="#ctx0" brushRef="#br0" timeOffset="73053.3595">6137 7502 179 0,'-4'57'2'0,"-8"9"4"16,-4 7 7-16,2 7-2 0,-5-1-3 15,2 0-5-15,-1 0 1 16,2-5-4-16,-2-5 1 16,4-6 0-16,1-5 0 15,4-4-1-15,4-10 2 16,3-4-4-16,2-11 2 0,0-8-5 16,9-12-12-16,3-9-19 15,4-7-3-15,3-22 19 16,3-14-26-16</inkml:trace>
  <inkml:trace contextRef="#ctx0" brushRef="#br0" timeOffset="73273.4301">6313 7627 128 0,'4'2'1'0,"-4"21"12"15,0 11 10-15,0 8-4 0,-7 8-3 16,-2 5-9-16,-2 7 3 15,2-3-9-15,-2 4-1 16,2-2 0-16,2-6-1 16,0-2-8-16,2-3-4 15,3-9 2-15,2-10-6 0,0-6-4 16,0-14 5-16,5-11-14 16,4-7-37-16</inkml:trace>
  <inkml:trace contextRef="#ctx0" brushRef="#br0" timeOffset="73458.7481">6389 7732 120 0,'-10'45'21'16,"0"8"9"-16,1 9-8 0,-4 3-6 15,3 2-6-15,3-6-6 16,3 0-3-16,0-3-1 15,4-8-1-15,0-3-18 16,0-9-60-16</inkml:trace>
  <inkml:trace contextRef="#ctx0" brushRef="#br0" timeOffset="76230.8616">4674 7235 124 0,'-4'-4'24'0,"-7"-3"7"15,6 0-12-15,-2 1 6 0,3 1-3 16,1 1-5-16,-1 1 3 16,3 1 0-16,1 0-4 15,0 2-4-15,0 0-8 16,0 4-8-16,0 8 5 15,0 2 10-15,0 6 2 0,0 3-5 16,-2 2-3-16,4 2 0 16,1-2-3-16,1-2-1 15,1-3-1-15,-2-2 1 16,4-4 0-16,-1-3-1 16,0-4 2-16,1-2-2 15,-4-5 1-15,6-2-1 0,-1 0 0 16,-1-8 3-16,1-6-3 15,3-4 2-15,-1-3-1 16,-4 2 1-16,1 1-1 16,-1 2-3-16,0 4 4 15,-3 3 2-15,-3 6-1 0,4 1-3 16,-4 4 0-16,3 0-1 16,1 0-1-16,-1 8 2 15,6 0 3-15,1 5 1 16,0-1-3-16,2 3 1 15,1-3-1-15,1-5 0 0,1 2 0 16,1-2 0-16,-1-5 0 16,0-2 0-16,2 0-1 15,0-3 1-15,0-8-1 16,-3-4 1-16,2-2-1 16,-3-5-1-16,0 1 1 0,-6-1 2 15,0-2-2-15,-6 0-5 16,-1-1 10-16,0 4-4 15,-1-1 3-15,-10 3-3 16,-2 3-1-16,-1 3 1 16,-1 6 0-16,-2 4 0 0,-1 3 6 15,0 0-3-15,5 5 0 16,3 4 0-16,3 0-1 16,3 3 1-16,4-1-2 15,0-1 0-15,5 1-1 16,8-2 2-16,3-3-2 0,8-3-1 15,6-3-2-15,6-5-2 16,10-13-5-16,8-11-35 16,7-10-65-16,4-11-83 15</inkml:trace>
  <inkml:trace contextRef="#ctx0" brushRef="#br0" timeOffset="84975.2701">3395 15234 267 0,'-4'0'7'0,"-1"0"-2"16,5 0-2-16,-2 0-2 15,2 0-1-15,0 0-4 0,0 0 3 16,7-5 5-16,3-4-4 16,4-2 3-16,3-1-2 15,2-6 0-15,3-2-1 16,1 0-2-16,-2-4 4 0,4-3-2 15,-5-5 0-15,-4-4 0 16,-3-1 2-16,-4-2 12 16,-7-3 6-16,-2 0 0 15,-11 2 0-15,-5 3 5 16,-10 5-10-16,2 7-4 16,-5 6-5-16,0 7-2 0,-1 9-2 15,3 3-2-15,-2 15-1 16,2 11 1-16,-2 7 2 15,2 15 9-15,0 12 0 16,0 13 2-16,4 13-5 16,3 12 0-16,-2 14-4 0,3 4 0 15,1 6-3-15,4 2 0 16,-1-2 1-16,3-8-1 16,5-7 0-16,-1-9 0 15,6-13-3-15,2-14 3 16,0-8-2-16,0-13 1 0,10-10-12 15,2-11-10-15,-12-29-17 16,27 38-22-16,-15-36-37 16,-2-2-64-16</inkml:trace>
  <inkml:trace contextRef="#ctx0" brushRef="#br0" timeOffset="85195.6579">3047 15857 358 0,'0'0'0'0,"9"0"-7"15,7 0 7-15,9 0 0 16,6 0 2-16,3-2-2 16,7 1 1-16,4-9 1 15,5-2-1-15,4-4-1 0,4-2 0 16,1-3-23-16,0-2-62 15,-4-4-73-15</inkml:trace>
  <inkml:trace contextRef="#ctx0" brushRef="#br0" timeOffset="85514.9907">4282 14904 335 0,'-3'0'33'0,"-8"0"-35"15,2 11 6-15,0 16 0 16,-3 10 3-16,-3 11 2 16,-1 16-3-16,-6 11 0 15,-1 13-3-15,-3 5 2 0,4 5-4 16,-2 4 0-16,6 0 0 15,4-8 0-15,5-5-1 16,3-9-1-16,6-9-1 16,0-8-2-16,12-9 1 15,3-10-9-15,5-7-11 0,4-6-12 16,1-12-35-16,3-10-54 16</inkml:trace>
  <inkml:trace contextRef="#ctx0" brushRef="#br0" timeOffset="86084.5807">4521 15537 373 0,'0'15'3'16,"-2"5"-6"-16,2 10 2 15,0 7 5-15,2 8-3 16,3 2 1-16,1 1 0 0,-1-5-2 15,5-6-3-15,0-3 1 16,0-8-4-16,7-8-1 16,1-5-5-16,2-9 9 15,3-4-4-15,8-15-1 16,1-10-8-16,5-7-6 16,1-9-1-16,2-9 2 0,-1-2 12 15,-1-5 7-15,-6 0 2 16,-3 0 0-16,-9 5 0 15,-6 9 3-15,-3 13 14 16,-5 9 8-16,-3 12 3 16,0 9-14-16,-3 12-13 0,2 13 26 15,-2 11 4-15,0 5-16 16,0 7-7-16,0 2-3 16,0 0-1-16,0 0-3 15,2-6 0-15,5-1 1 16,4-7-3-16,3-6-12 0,6-7-14 15,0-10-14-15,1-9-37 16,3-4-70-16</inkml:trace>
  <inkml:trace contextRef="#ctx0" brushRef="#br0" timeOffset="86420.0367">5346 14848 380 0,'12'12'1'16,"3"5"-5"-16,4 8 9 16,4 15 16-16,10 6-6 15,-3 10-6-15,3 8-5 0,-1 7-1 16,0 9 1-16,-7 0-3 15,2 6 0-15,-3 0 0 16,-7-2 1-16,-5-2-2 16,-5-4 0-16,-5-1-1 15,-2-4-3-15,-9-5-1 0,-11 0 1 16,-2-4 0-16,-7-6-10 16,0 1-17-16,-3-6-14 15,-2-9-45-15,0-3-71 16</inkml:trace>
  <inkml:trace contextRef="#ctx0" brushRef="#br0" timeOffset="86675.5767">5990 16276 240 0,'9'18'6'0,"-7"0"-6"15,-2 7 8-15,0 5 2 0,-4 0-3 16,-6 4-2-16,-3 0-4 16,-1 2 3-16,1-3-3 15,4 0-14-15,2-8-75 16,7-6-60-16</inkml:trace>
  <inkml:trace contextRef="#ctx0" brushRef="#br0" timeOffset="87203.2638">6748 15622 389 0,'0'-10'-10'0,"0"0"12"15,1 1-1-15,7 2 1 16,6-4 0-16,3-2-2 16,2 0 1-16,5-7-1 15,1-4 0-15,2-4 0 16,2-2 1-16,-3-4-1 0,1-6 1 15,0 1-2-15,-4-4 2 16,-4 3-2-16,-7-2 1 16,-9 1-10-16,-1 0-3 15,-4 2 8-15,-13 2 0 16,-7 5 1-16,-5 5 3 16,-2 7-6-16,-3 13 0 0,-2 7 5 15,2 5 10-15,-1 17 8 16,4 12 4-16,4 9-4 15,3 14 1-15,8 10 1 16,3 13-1-16,8 6-5 16,3 7-7-16,0 7-2 0,3 2 0 15,8-2-2-15,0-3 0 16,0-2-2-16,-2-2-2 16,-2-7-6-16,-2-9-1 15,-3 1 0-15,-2-13-5 0,0-2-10 16,0-11-12-16,-4-6-15 15,-3-10-48-15,-1-11-64 16</inkml:trace>
  <inkml:trace contextRef="#ctx0" brushRef="#br0" timeOffset="87415.6494">6705 15884 413 0,'-5'-9'-4'0,"3"2"6"0,2 3-3 16,12 2-5-16,13 2 5 15,8-1 2-15,11-1-1 16,9-2 0-16,6-3 1 16,7-2-1-16,4-1-39 15,4-10-23-15,-1-3-57 0</inkml:trace>
  <inkml:trace contextRef="#ctx0" brushRef="#br0" timeOffset="87725.3948">7706 15243 398 0,'-21'61'1'0,"0"5"2"15,1 11 1-15,0 7 2 16,6 5 1-16,-2-2-1 16,1-1-5-16,6-1-2 0,4-4 3 15,5-7-4-15,0-7 3 16,4-12-3-16,9-9 0 15,8-10-12-15,2-11-19 16,4-14-17-16,5-11-37 16,3-11-73-16</inkml:trace>
  <inkml:trace contextRef="#ctx0" brushRef="#br0" timeOffset="88284.0313">8147 15670 211 0,'0'21'175'16,"-6"7"-176"-16,-3 7 3 16,2 4 1-16,4 5 6 15,1-1-4-15,2 0-3 16,2-2-2-16,8-5 0 0,7-5 0 16,-2-4 0-16,7-7 0 15,5-9-1-15,4-9-1 16,1-2-2-16,2-10 4 15,-2-9-2-15,4-4 1 16,-4-5 3-16,1-2-2 16,2 0 1-16,-4 4 3 0,-2 5-1 15,-2 3-2-15,-5 10 1 16,-2 6-3-16,-6 1 2 16,-6 12-2-16,-1 8-1 15,-2 4 0-15,-2 5 3 16,-1 2 1-16,1 0-2 0,3 0 2 15,2-3 0-15,6-4-1 16,1-1-1-16,5-7-2 16,4-2 2-16,3-7 2 15,0-2-1-15,4-4-1 16,1 0 0-16,0-5 1 0,2-9 0 16,-2-4 0-16,1-5 2 15,-5-4-2-15,-2-5 0 16,-5-5 7-16,-5 1-1 15,-5-5-1-15,-4 0 1 16,-7 0-1-16,0 0-2 16,-6 2-1-16,-9 1-1 0,-5 1-1 15,-4 6 0-15,-3 1-2 16,-2 4 0-16,-1 0-26 16,-3 0-22-16,3-1-38 15,-1-4-65-15</inkml:trace>
  <inkml:trace contextRef="#ctx0" brushRef="#br0" timeOffset="88604.3934">8919 15019 414 0,'21'12'-1'0,"4"1"-1"16,4 8 3-16,9 11 11 15,5 7 7-15,3 11-10 16,5 5 1-16,-2 12-7 0,2 2-1 16,-2 3-1-16,-1 4-1 15,-2 1 0-15,-5 0 1 16,-6-4-1-16,-8 0 0 16,-7 0 1-16,-9 1-2 15,-8 0 1-15,-3-1 1 0,-10-2 0 16,-15 2-4-16,-8-2 6 15,-6-3-15-15,-10-3-37 16,0-7-18-16,-4-6-45 16,4-12-80-16</inkml:trace>
  <inkml:trace contextRef="#ctx0" brushRef="#br0" timeOffset="89130.5937">10743 15579 275 0,'26'-9'3'0,"-6"3"1"15,2 3 12-15,-3 3 7 16,-5 0-8-16,-5 0-5 16,-7 3-6-16,-2 5-4 15,-2 6 7-15,-16 2 11 16,-9 4-6-16,-5 5-3 15,-11 1-2-15,-6 3-3 0,-2 3-2 16,-4 0 0-16,1 2-2 16,5-2 1-16,7-2 0 15,8-5-1-15,12-1 2 16,8-7-1-16,12 1 1 0,2-2-6 16,19 0 6-16,7 0 2 15,8 2 3-15,5 1-1 16,6 1 2-16,1 1-4 15,5-2-3-15,-2 0 0 16,-1 1-1-16,-1-2 1 16,-1-1 0-16,1-1-12 0,-6-1-31 15,0-3-24-15,-7-3-40 16,1-3-55-16</inkml:trace>
  <inkml:trace contextRef="#ctx0" brushRef="#br0" timeOffset="89671.863">11654 15518 543 0,'2'-21'-10'15,"3"-3"9"-15,9 5-1 16,11 1 1-16,2-5 2 0,7 1-1 16,0-1 0-16,2-4-2 15,0-1-7-15,-6-1 3 16,-1-1-5-16,-3-3 4 16,-5 0-3-16,-3-1 5 15,-10 0 2-15,-8-2 2 0,0-1-1 16,-13 1 2-16,-7-1 0 15,-3 5-1-15,-2 2 2 16,-3 5 6-16,3 10-2 16,3 7 1-16,1 8-1 15,5 1-2-15,-2 21 0 0,4 10 2 16,1 14 6-16,1 8 0 16,3 11-1-16,0 12-6 15,2 13 1-15,2 0 3 16,-2 10-4-16,2 6-3 15,-2 1 0-15,4-4 0 0,-1-1-1 16,1 0-3-16,1-12-1 16,2-7-2-16,-2-11-1 15,2-8-9-15,0-14-9 16,-1-8 2-16,1-10-1 16,-5-11-11-16,5-5-5 15,-3-10-28-15,-1-6-34 0,-3-12 10 16</inkml:trace>
  <inkml:trace contextRef="#ctx0" brushRef="#br0" timeOffset="89863.1877">11512 15973 163 0,'-24'-36'2'16,"2"11"27"-16,5 6 13 16,7 8 3-16,3 2-2 15,7 5-8-15,0 1-23 16,17 1-8-16,8 0-2 15,9-1 3-15,13-2 0 0,7-5-2 16,7 0-2-16,5-5-2 16,8-4 0-16,1-4-60 15,-5-8-78-15</inkml:trace>
  <inkml:trace contextRef="#ctx0" brushRef="#br0" timeOffset="90174.8226">12530 15088 458 0,'-24'6'5'0,"-1"6"4"16,4 8-4-16,-1 13 1 15,4 14-1-15,1 6-2 16,-2 11-1-16,4 6 0 0,0 3-2 15,3 2 0-15,1 2 0 16,3-4 0-16,5-3 0 16,3-2 0-16,0-6 0 15,7-5 0-15,8-7-3 16,5-7-4-16,0-6-16 16,6-7-2-16,3-8-15 0,-1-9-11 15,3-10-34-15,-4-3-64 16</inkml:trace>
  <inkml:trace contextRef="#ctx0" brushRef="#br0" timeOffset="90710.765">12706 15507 445 0,'-2'-10'3'0,"-1"4"-1"16,0 6 5-16,3 6-8 15,5 13 5-15,9 6 3 16,1 7 0-16,-2 7-2 16,8 4-3-16,-4 2-1 15,0 4-2-15,2-5 2 0,-4 0-1 16,-2-5 1-16,4-3-2 16,-6-5-1-16,0-8-2 15,-2-6 1-15,1-6 1 16,-5-1 1-16,3-10-2 15,-1 0-2-15,4-8-5 16,2-12-1-16,1-5-8 0,1-8 0 16,2-7 6-16,0-4 10 15,0-3 1-15,-2-1 2 16,-3 0-1-16,-3 2 2 16,-3 1 0-16,-4 6 5 15,-2 5 7-15,0 4 4 0,-2 8 2 16,-4 4-8-16,-3 8-3 15,2 2-5-15,-4 7 1 16,4 1-5-16,0 1 4 16,-2 12 0-16,4 5-3 15,0 1 2-15,4 5 2 0,1-3-2 16,1 0-3-16,13 1 1 16,-1-2-1-16,8-6 2 15,2 0 1-15,0-3-2 16,10-2 0-16,-1-5-11 15,6-4-18-15,1-2-23 0,-2-13-38 16,2-8-85-16</inkml:trace>
  <inkml:trace contextRef="#ctx0" brushRef="#br0" timeOffset="91009.107">13317 14812 446 0,'-8'-11'3'0,"8"5"5"15,0 6-14-15,17 7 8 16,6 13 3-16,8 10 1 16,4 6 1-16,8 13 1 15,1 2 2-15,0 6 3 16,1 9-4-16,-3 2-1 15,-5 5-5-15,-5 4-2 0,-6 3 1 16,-9 2-1-16,-5 4 1 16,-11 5-2-16,-1 0 0 15,-15 7-6-15,-9 7-36 16,-18-3-16-16,-14-4-86 16</inkml:trace>
  <inkml:trace contextRef="#ctx0" brushRef="#br0" timeOffset="101869.7014">4267 17117 120 0,'-8'-9'6'0,"1"-1"23"16,-2 2-8-16,0-3 3 0,-2 0-3 15,2-2 6-15,-1-1 3 16,-2 2 7-16,4 1-3 16,-1 1-9-16,4-1-5 15,-2 5-4-15,4 3-2 16,1 1-7-16,2 2-4 15,0 2-7-15,2 12 3 0,8 4 3 16,0 10 3-16,1 6 3 16,2 7-1-16,1 9-2 15,-2 6-2-15,6 5 0 16,1 1-3-16,-6 0 1 16,4-2-1-16,-1-4 1 0,0-6 0 15,-2-11-1-15,-1-5 1 16,0-11-1-16,-1-8 1 15,-1-8 1-15,-2-7-4 16,0 0 1-16,0-18 4 16,2-6 1-16,-3-6 1 0,4-4-1 15,-2-9 0-15,4-3-3 16,3-2 2-16,-5-3-2 16,3-3-2-16,-1 6 2 15,1 0-1-15,-5 8 1 16,-1 5-1-16,0 10 0 0,0 3-1 15,-2 8 1-15,-2 4-5 16,1 2-8-16,1 6-5 16,0 1-13-16,0 1-20 15,-2 0-38-15,2 5-33 16</inkml:trace>
  <inkml:trace contextRef="#ctx0" brushRef="#br0" timeOffset="102549.268">5047 17225 256 0,'0'-8'5'0,"0"-1"7"0,0 5 10 15,0 2 7-15,0 2-6 16,0 2 3-16,-1 14-9 16,-5 9-10-16,3 9 1 15,-5 4 1-15,3 7-4 0,-1 5-2 16,1-1-3-16,4-2 0 16,-1-7-1-16,2-7-4 15,0-3 3-15,0-11 0 16,2-7 4-16,4-5-4 15,1-7 1-15,3-3-3 16,1-10 3-16,1-6 2 0,1-4-1 16,3-6 1-16,-2-3-1 15,0 1-1-15,-1-1 1 16,0 7-1-16,-3 2 0 16,1 8 1-16,-2 7 1 15,-2 8-2-15,3 0 0 0,-3 16 2 16,0 6 2-16,1 5 0 15,0-1-3-15,3 4 1 16,-1 1-1-16,2-6 1 16,0 0 0-16,2-4-1 15,2-3 1-15,1-7-1 0,-1-6 1 16,2-3 1-16,1-2 1 16,-1-13-1-16,3-9 1 15,-2-6 2-15,1-5 5 16,-3-9 2-16,0-6 1 15,-5-2-3-15,-1-5-5 0,-2 3-3 16,0-1-1-16,-8 5 0 16,3 9-2-16,-4 5 1 15,2 11 0-15,-2 6-4 16,0 12-2-16,0 5-1 16,0 2-11-16,0 18-8 0,-2 5-9 15,-3 5-67-15,0 2-77 16</inkml:trace>
  <inkml:trace contextRef="#ctx0" brushRef="#br0" timeOffset="102807.7981">6155 17623 305 0,'9'14'5'16,"-4"2"6"-16,-5 4 3 15,-3 3 2-15,-8 1-3 16,-5 0-3-16,-2 2-5 16,-4 2-4-16,1 0 0 0,-2 1-1 15,1-3-28-15,-1 1-37 16,5-7-69-16</inkml:trace>
  <inkml:trace contextRef="#ctx0" brushRef="#br0" timeOffset="103487.2831">6749 17295 201 0,'0'-29'18'0,"0"6"17"0,-3 2 2 16,1 7 7-16,0 4-11 15,2 5-8-15,0 5-5 16,-3 5-9-16,-1 15-10 16,1 10 5-16,-5 8 3 15,3 6-3-15,-2 8-4 0,0 0-1 16,2 1 0-16,3-3 1 15,2-3 1-15,0-5-1 16,7-6-1-16,3-4 0 16,7-9-4-16,0-7-1 15,5-8 1-15,0-8-2 0,2 0-1 16,5-17 1-16,-2-9 3 16,2-8-7-16,-2-6 2 15,0-8 8-15,-2-5 1 16,-1-6-1-16,-5-1-1 15,-2 2 1-15,-5 10 0 0,-3 8 1 16,-3 12 4-16,-3 15 5 16,-1 7 2-16,-2 6-7 15,0 14-7-15,0 9 6 16,0 11 9-16,0 6-6 16,0 5-2-16,0 7-4 0,0-2 0 15,0 1-1-15,0-1-1 16,0-3 0-16,5-4 0 15,7-4-5-15,2-1-6 16,3-10-7-16,5-3-12 16,5-9-14-16,3-9-51 15,3-7-35-15</inkml:trace>
  <inkml:trace contextRef="#ctx0" brushRef="#br0" timeOffset="104167.0374">7720 17187 281 0,'8'0'9'15,"4"15"19"-15,5 8 15 16,5 10-7-16,-1 7-17 16,1 4-10-16,-2 8-5 15,-3 0-4-15,1 1 1 16,-4 1 0-16,-1-6 0 0,0-3 0 15,-5-4-1-15,4-4 1 16,-4-3-2-16,1-7 1 16,3-4 0-16,-4-3 0 15,4-10 0-15,-2-5-2 16,0-5 0-16,1-1-1 0,-1-18 4 16,3-8-1-16,1-9 2 15,-4-8-2-15,4-12 1 16,3-3 0-16,-3-4-2 15,0-5 2-15,2 2-2 16,-1-2 1-16,-3 4 1 0,1 6-1 16,-4 12 0-16,-4 8 1 15,-1 12 0-15,-3 8-1 16,-1 7 4-16,0 8 2 16,-5 3 2-16,-2 0-2 15,-5 5-4-15,-3 11 1 0,-3 8-5 16,-1 6 7-16,0 2 0 15,0 6-1-15,6-1-1 16,4 4 0-16,4-6 0 16,5-3 0-16,0-2-2 15,18-5 0-15,5-5-1 0,13-8 0 16,13-6-2-16,15-6-14 16,21-18-16-16,12-17-57 15,15-15-232-15</inkml:trace>
  <inkml:trace contextRef="#ctx0" brushRef="#br0" timeOffset="112385.4631">8853 17710 271 0,'-5'-11'-7'0,"0"-1"31"15,0 5 14-15,1 0-1 16,3 4-11-16,-1 2-4 16,2 1-10-16,0 1-11 15,0 10 0-15,0 6 4 16,3 5 3-16,-1 6-4 0,0 0-2 15,-2 4-1-15,0 2 0 16,-5 2 1-16,-6-1 1 16,0 1-3-16,-1 2 2 15,3-1-16-15,-1-1-37 16,7-8-40-16,-1-3-40 0</inkml:trace>
  <inkml:trace contextRef="#ctx0" brushRef="#br0" timeOffset="113117.4111">9235 17454 171 0,'-7'-25'6'15,"0"-2"21"-15,-1 2 3 0,3 2 3 16,-2 3-8-16,2 3-2 16,3 8-2-16,0 1-6 15,0 6-1-15,2 2-1 16,0 4-14-16,0 11-4 15,6 9 8-15,1 8 4 0,-2 7 0 16,-2 4-3-16,1 1-1 16,-3 3-1-16,-1-2-1 15,5-5 2-15,-2-2-1 16,4-4-2-16,2-2 2 16,4-7-1-16,1-4-2 15,5-6 4-15,0-5-3 0,4-5 1 16,1-5 0-16,-1 0 1 15,2-8-1-15,-2-5 1 16,-1-1 0-16,-4-6-2 16,2 2 0-16,-8-3-2 15,3-5 4-15,-5-5-2 0,2-1 1 16,-6-4-1-16,0-5 0 16,-1-2 1-16,0-3-1 15,-1 0 0-15,0 5 0 16,0 3 1-16,-3 10-1 15,1 6 0-15,0 10 1 0,-2 9 0 16,0 3 5-16,0 1-8 16,0 16-1-16,0 2 15 15,0 8-2-15,0 4-4 16,0 6 0-16,0-1-4 16,0-2 0-16,0 4 1 0,0-2-2 15,0-3 0-15,5 3 0 16,2-5-1-16,4-3 2 15,0 1-1-15,1-6-1 16,3-5 1-16,0-2-2 16,6-5-13-16,-1-8-18 0,-1-3-40 15,3 0-77-15</inkml:trace>
  <inkml:trace contextRef="#ctx0" brushRef="#br0" timeOffset="113883.9447">9832 17329 179 0,'-10'-20'2'15,"1"1"19"-15,2-1-1 0,3 4 3 16,2 5 1-16,2 2-9 15,0 4-2-15,4 5-6 16,5 0 0-16,5 8 10 16,-1 9 2-16,5 4-1 15,0 9-4-15,-1 1-6 0,0 6-2 16,-5 2-1-16,3 3 0 16,-3-2-1-16,1 2-2 15,0-4-1-15,-3-4 1 16,0-1-1-16,-2-10-1 15,1-2 3-15,-2-7-3 16,-1-7 3-16,0-1-3 0,-3-6 1 16,4 0 2-16,0-9 3 15,3-11-4-15,0-7-1 16,0-3 1-16,4-9-2 16,-2-4 2-16,-1-5-2 15,-2-2 0-15,0-2 2 0,-3-1-3 16,-2 3 1-16,-1 4 0 15,-2 5 0-15,-1 9 2 16,0 7-1-16,0 7-2 16,-4 9 3-16,-1 6-1 0,-2 3 1 15,0 0 0-15,-2 3-9 16,-2 9 5-16,2 6 3 16,0 5 0-16,1 1 0 15,7 1-2-15,1 0 1 16,0-5-1-16,13 0 0 15,4-3 3-15,7-5-3 0,3-1 2 16,2-2 1-16,-1-4-1 16,3 0-4-16,1-5-31 15,-1 0-24-15,1-2-24 16,-3-10-97-16</inkml:trace>
  <inkml:trace contextRef="#ctx0" brushRef="#br0" timeOffset="114469.8193">10572 17122 317 0,'0'0'6'16,"0"5"-3"-16,0 11-1 16,6 8-3-16,-4 2 4 15,0 8 1-15,-2 3 3 16,-2 3-4-16,4-2-2 0,-2 0 1 15,3-2-1-15,1-6 0 16,3-3-1-16,1-6 1 16,4-4-1-16,-2-8-2 15,3-3 2-15,1-6-2 16,3 0 3-16,0-9 1 0,4-10 3 16,-4-5-3-16,1-2 1 15,2-10-2-15,-4 3 2 16,-1-2-1-16,-1 7 4 15,-4 7 1-15,2 5 7 16,-4 10-7-16,-1 6-1 16,1 4-7-16,-3 10 4 0,-1 9 4 15,-1 3 1-15,1 3-4 16,-2 2-3-16,-1-1 1 16,5 1 1-16,2-5-3 15,0-4 0-15,4-3 0 16,5-3 0-16,2-5-1 0,1-7 0 15,2-4 4-15,-1 0 0 16,1-13 0-16,-4-9 1 16,0-4 3-16,-4-8 2 15,-3-3 4-15,-2-10 0 16,-5-6-3-16,-4-2-1 0,0 1-2 16,-3 3-7-16,-7 2 3 15,-4 6-2-15,-1 9 0 16,5 8 0-16,-1 6-1 15,3 6-11-15,6 1-31 16,-1 1-59-16,1-3-183 0</inkml:trace>
  <inkml:trace contextRef="#ctx0" brushRef="#br0" timeOffset="134521.9332">5324 7265 35 0,'7'-11'42'16,"0"2"-36"-16,1 0-4 16,-3-2-2-16,2 3 3 0,-2-1 0 15,-1 0 2-15,0 0-2 16,-2 4-1-16,-1-1 1 16,-1 2-1-16,0 3-1 15,0-1 1-15,0 2-5 16,0 0-6-16,0 0 1 0,-1 0 5 15,-4 2 2-15,2 1 2 16,-2 3 0-16,-2-3 8 16,0 2 2-16,-1 1 4 15,1-1 3-15,-2 1 0 16,0-1-4-16,1-1 2 0,0 1 0 16,-3 0 1-16,2 1-1 15,-2-1-3-15,-1 0-6 16,-1 4 0-16,2-2 3 15,-1 2-8-15,1 0 1 16,0 0 1-16,3 0-1 0,0 2 3 16,-1-2 0-16,4 0-2 15,-2 1-1-15,1 1-1 16,2-2 0-16,4 2-1 16,0-1-1-16,0 1-3 15,0 2 1-15,0 1 0 16,4-3 2-16,2 3 1 0,1-1-3 15,2-1 3-15,-2-1-1 16,4-1 0-16,-1-1 0 16,-1-1-1-16,3-3-2 15,-2-2 1-15,5-1 3 16,-5-2 3-16,2 0-2 0,3 0-1 16,-2-7 5-16,-2-2 2 15,1-2-1-15,-1-3 0 16,-2 0-2-16,-2-3 1 15,-2 2-2-15,-1-2 1 16,-4 0-3-16,0-1 1 0,0 2-1 16,0 0 1-16,-7-2-3 15,-2 0 0-15,0 2 1 16,0 0-1-16,-2 1 1 16,0-1 0-16,-3 4 1 15,1 0 4-15,-3 3 7 0,0 0-9 16,-2 3 1-16,-2 3 1 15,1 3 3-15,-1 0-4 16,2 1-2-16,0 9 0 16,2 2-3-16,3-1-2 15,4 3 1-15,4-1 0 0,3 3-8 16,2-2-32-16,0-4-52 16,0-10-39-16</inkml:trace>
  <inkml:trace contextRef="#ctx0" brushRef="#br0" timeOffset="253325.3819">10714 8599 107 0,'-3'-7'4'15,"3"0"-4"-15,0 1 2 0,0-1-1 16,0 0 4-16,-2 0 4 16,2 2 5-16,0-1 1 15,-1 1-1-15,-1 0-2 16,0 1-2-16,2 0-2 15,-2 2-1-15,1 1 6 0,-1-1 1 16,2 2 2-16,-3 0-5 16,3 0 1-16,0 0-2 15,0 0-7-15,0 0-2 16,0 0-2-16,0 5 3 16,0 4 7-16,0 6 0 15,0 1 4-15,0 3 1 0,0 3-6 16,0 5 0-16,0 3-1 15,0 2-1-15,0 2-4 16,0 3 4-16,0 4-2 16,0 2-1-16,0 3-2 15,0 1 1-15,3 1 1 0,-3 0 0 16,0 2-2-16,0-1 1 16,0-1 1-16,0 1-3 15,0 0 3-15,-5-3-2 16,0 0 3-16,2-5 0 15,-3-1 0-15,1-7-2 0,0-2 2 16,-3-6 0-16,3-3 0 16,-2-1 0-16,0-6-1 15,3-1 1-15,-2-3-2 16,1-2 0-16,3-1-1 16,1-3 0-16,-1 0-2 0,2-2 0 15,0 1 0-15,0 0 1 16,5-4-4-16,8 0-25 15,-2-4-40-15,-1-10-74 16</inkml:trace>
  <inkml:trace contextRef="#ctx0" brushRef="#br0" timeOffset="254259.287">14668 8524 165 0,'-7'0'82'0,"2"0"-79"0,2 0 3 16,1 0 11-16,2 0-1 15,-2 0-5-15,2 0-4 16,0 0 4-16,0 0 7 16,0 0-3-16,0 0-5 15,0 0-2-15,0 0-2 0,0 2 1 16,0 7 0-16,0 7-2 16,-2 4 2-16,2 5-4 15,-1 5 2-15,1 4 1 16,0 3 0-16,0 6-3 15,0 4-1-15,0 3 2 16,0 5-1-16,0 0 0 0,0 4-3 16,0-1 1-16,0 0 0 15,0 1 0-15,0-4-1 16,0-1 1-16,1 2-1 16,1-6-1-16,0 2 2 0,1-4-1 15,-1-5 0-15,1-7-1 16,1-3 2-16,3-6 0 15,-1-4-1-15,1-5 0 16,0-5 1-16,0-4-1 16,4-2 0-16,0-4 0 15,5-3-1-15,-2-7-25 0,-1-11-42 16,-7-15-155-16</inkml:trace>
  <inkml:trace contextRef="#ctx0" brushRef="#br0" timeOffset="330565.1047">15720 16707 237 0,'5'0'5'15,"2"0"-4"-15,5 0 4 0,6 0 6 16,8 0 3-16,1 0-3 15,3-3 0-15,4-2-7 16,5 0-2-16,4 1-1 16,4-1 0-16,6-1-1 15,1 2 0-15,4-1 0 0,5 2 0 16,1-1-1-16,5 0 0 16,3 1 0-16,3-1 1 15,-3 1 0-15,5 1-1 16,3-1 1-16,-5 1 1 15,4 0-1-15,1 0 1 0,0 0 1 16,1 2 2-16,-4 0 3 16,0 0 2-16,-2 0 1 15,1 0-1-15,-6 4-3 16,-4 0 0-16,-1-1-2 16,-2 2-1-16,-8-1 0 0,-2-1 1 15,-4 1 0-15,-3 2 0 16,0-5 2-16,-6 3 0 15,-2-4-2-15,-1 1-2 16,-4-1 0-16,-1 2-2 16,-5-4 0-16,-2 4 1 0,-6-2-1 15,-2 2 0-15,-7-2 0 16,-2 2 1-16,-2-2 0 16,-5 2-1-16,-1 0 2 15,0 1-2-15,-1 3-10 16,-11 1-15-16,-7-2-51 0,-10-5-85 15</inkml:trace>
  <inkml:trace contextRef="#ctx0" brushRef="#br0" timeOffset="343809.6274">15267 14455 237 0,'-2'-5'5'0,"-1"-1"2"0,1 3 15 16,0 3-1-16,2 0-3 15,0 0-11-15,0 0-4 16,2 5 4-16,1 9 1 16,4 2 1-16,-2 6-2 15,1 6-1-15,-5 6-3 0,-1 7 0 16,0 6-3-16,0 0 0 16,0 9 1-16,-5 5-1 15,2 3 0-15,-4 2 0 16,2 1-1-16,-2 7 4 15,0-3 3-15,6 4-4 16,1 0 1-16,0-2 1 0,0 0 0 16,0 0-1-16,3-1-1 15,5-1 1-15,-3-1-2 16,2 1 1-16,-2-2-2 16,1 3 1-16,-1-1 1 15,-1 3 0-15,2-5-1 0,-5 0-1 16,-1-3 1-16,0-1-1 15,0-7 1-15,0-4-1 16,0-4 1-16,-1-5-1 16,-5-8 0-16,-2-5 0 15,3-3 1-15,0-6 0 0,0-4 0 16,1-4 1-16,1-4-1 16,3-5 0-16,0-4-3 15,0-2-47-15,-5-10-45 16,4-17-92-16</inkml:trace>
  <inkml:trace contextRef="#ctx0" brushRef="#br0" timeOffset="344987.0299">15263 14232 307 0,'0'-11'5'0,"0"1"4"16,9 2-2-16,11 1-5 0,11 6 0 16,3-3 0-16,8 2-1 15,11-1-1-15,4-1 1 16,11 2-1-16,6-1 0 15,3 3 0-15,11-4 2 16,4 0-4-16,5 3 2 16,7-1 2-16,4-1-4 0,6 1 4 15,3-2-2-15,7 2 0 16,1-1 2-16,7 1-3 16,1 0 1-16,-2 2 0 15,1 0 0-15,0-2 1 0,-3 2 0 16,-5 0-1-16,-2 0 0 15,-5 0 0-15,-8 0 1 16,-6 0 1-16,-1 4 0 16,-5-2-2-16,-9 3 1 15,0 1-1-15,-6-1 1 16,-2 0-1-16,-9 1 1 0,-6 1-1 16,-8 0 2-16,-8 3-3 15,-8 3 1-15,-9 0 1 16,-5 1-3-16,-5 4 2 15,-6 1 0-15,-3 4-1 16,-3 0 1-16,-3 6 0 0,1 3 1 16,-1 4 1-16,-1 7 1 15,-1 3 0-15,2 7-1 16,-1 5-1-16,3 5 2 16,-2 2-3-16,6 3 1 15,-5 3 0-15,-1 2-1 0,2 2 1 16,-1 2 1-16,-3 5-1 15,0-2-1-15,-1 1 1 16,-1-1 0-16,1 0-1 16,-1 1-1-16,1-5-3 15,-1-1 1-15,-2-2 0 16,3-2 1-16,-4-1 0 0,0-6 1 16,0 1 1-16,0-6 0 15,0-3 0-15,0-4 0 16,-4-7-1-16,0-3 2 15,-1-5 0-15,-1-2-1 0,-1-5 0 16,0-2-1-16,-2-4 1 16,-2-5 0-16,-1-1 0 15,-3-5 0-15,1 1 2 16,-1-2-3-16,0-1 1 16,-4-2 0-16,2 0 2 0,-3 0-2 15,-4-4 0-15,3-1 1 16,1-1-1-16,-5-1 0 15,-2-2 0-15,-3 0 0 16,-1 0 0-16,-3 2 0 16,-2-2 1-16,-1 0-2 15,-7 0 1-15,3 0 0 0,-3 0 0 16,-4 4 0-16,0 3-1 16,-6 0 0-16,-1 1 0 15,-5 4 1-15,3-4 1 16,-3 1-2-16,-1-1 2 15,2-3-1-15,3 0 2 0,1 0 0 16,-1 1-2-16,2 1 2 16,0-2-16-16,-2-1-84 15</inkml:trace>
  <inkml:trace contextRef="#ctx0" brushRef="#br0" timeOffset="352113.5414">22338 6207 384 0,'-9'18'1'0,"0"3"0"16,0 10-3-16,2 2 2 15,1 9 0-15,-1 2 0 16,2 1 0-16,0 2 0 16,0 3 0-16,0 0 1 15,0 1-1-15,0 6 1 0,1 0-1 16,1 5 2-16,-1 4-1 16,-2 6 0-16,4 4 0 15,-1 6 0-15,-2 6 3 16,0 4-2-16,-1 3 2 15,3 1-3-15,-2 3 1 16,0 4 1-16,3 1-3 0,1 1 0 16,1 0 2-16,0 1-2 15,-2 2 2-15,2-3-2 16,5 2 0-16,3-4 0 16,-1 5 1-16,2-1-2 0,-1 0 2 15,2-2-1-15,-3 4 0 16,2-3 0-16,-1 4 0 15,0-3 0-15,1 1 1 16,0-2-1-16,2-3 0 16,0-1 0-16,-1-2 0 15,1 0 1-15,2-4 0 0,-3 0 1 16,0-5-2-16,-3-1 1 16,-4-7-1-16,2-2 0 15,-3-5 0-15,-2-2 0 16,0-5-1-16,0-5-2 15,0-7 1-15,0-2 0 0,-3-8 1 16,3-10-2-16,0-7-8 16,0-8-19-16,1-14-47 15,5-8-93-15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7:43:59.931"/>
    </inkml:context>
    <inkml:brush xml:id="br0">
      <inkml:brushProperty name="width" value="0.05292" units="cm"/>
      <inkml:brushProperty name="height" value="0.05292" units="cm"/>
      <inkml:brushProperty name="color" value="#FF0000"/>
    </inkml:brush>
  </inkml:definitions>
  <inkml:trace contextRef="#ctx0" brushRef="#br0">1474 11559 46 0,'-5'12'96'0,"-2"2"-86"16,1 0 8-16,0-1 10 15,-1-1 9-15,4-1 0 16,-2-2 2-16,1-2-10 15,-2-4-3-15,1-1-3 16,1-2-2-16,1 0-9 0,-1-3-7 16,3-13-3-16,-1-6-2 15,2-6 0-15,0-10-2 16,0-10-1-16,0-7 0 16,0-6 4-16,0-5-1 0,0-4 2 15,0-3-2-15,0-2 0 16,-4-5 1-16,-2 0 3 15,-1 3-1-15,0 2 4 16,0 6 0-16,0 7 4 16,-1 12-3-16,1 14 7 15,1 10-5-15,0 9 2 16,5 10-7-16,-1 7-1 0,-3 10-5 16,4 19 2-16,-3 10 1 15,1 15-3-15,-3 14 1 16,5 14-1-16,-3 3 1 15,4 12 0-15,0 4-1 0,2 6 2 16,7 6 0-16,1 1-1 16,3 0 0-16,3-2 1 15,1-6-1-15,-4-6 0 16,2-12 0-16,1-13 0 16,-1-9-2-16,-1-12-2 0,1-11-3 15,0-11-10-15,4-9-13 16,-2-10-15-16,1-13-17 15,3-3-24-15,-2-19-30 16</inkml:trace>
  <inkml:trace contextRef="#ctx0" brushRef="#br0" timeOffset="426.8972">1766 11530 297 0,'5'0'63'15,"-4"0"-48"-15,-1 21-9 0,0 7 3 16,2 10 8-16,-2 7-10 16,0 7-3-16,0 1-3 15,2 1 1-15,3-1-1 16,-2-7-1-16,8-1 1 16,0-7 0-16,3-9 0 0,5-9 0 15,-2-6 0-15,3-5 1 16,4-9 0-16,-2 0 1 15,0-11 1-15,0-12-2 16,0-4-1-16,-3-8-1 0,-4-6 3 16,-3-4-4-16,-5-2 0 15,-3-3 2-15,-4 0 0 16,0 0-1-16,-11 1 1 16,-3 6-1-16,-3 10 0 15,2 4 2-15,-4 6 1 16,1 13-3-16,2 4-2 0,4 6 1 15,1 0-1-15,4 0-7 16,3 7-6-16,4-2-14 16,0 1-14-16,0-5-23 15,9-1-22-15,0 0-5 16</inkml:trace>
  <inkml:trace contextRef="#ctx0" brushRef="#br0" timeOffset="967.2039">2043 11353 241 0,'11'-14'33'15,"-4"8"-4"-15,0 6-2 16,1 0-7-16,-3 18 4 0,2 9-4 16,0 9-8-16,-2 9-8 15,-1 3-2-15,2 4 0 16,-1-2-4-16,2-5-7 16,0-5 2-16,0-8 3 15,3-9 3-15,0-7 1 0,5-5-1 16,-3-8 0-16,5-3 0 15,2-1-2-15,1-17-1 16,4-6 0-16,0-6 3 16,-2-5 1-16,0-7 0 15,-5 0 0-15,-2 1 1 0,-1 4 0 16,-1 6 0-16,-4 6 4 16,-1 11 3-16,2 8 2 15,-3 6-5-15,-2 8 1 16,4 10 2-16,1 3 0 15,0 4-3-15,-1 3 0 0,4-1-2 16,1 0 0-16,1-5-2 16,-1-2 0-16,4-5 0 15,-2-3 0-15,2-6 1 16,-4-4 3-16,1-2 1 16,-3-6 2-16,-2-8 4 15,-2-9-2-15,-1-7-2 0,-3-10-3 16,-4-6-3-16,0-10 0 15,1-4-1-15,-8-8 0 16,-6 2 0-16,1-4-1 16,-2 6-1-16,-4 5 1 15,3 13-2-15,1 6 1 0,2 13 1 16,2 10-4-16,2 6-11 16,4 8-15-16,4 3-23 15,0 0-41-15,0 0-41 16</inkml:trace>
  <inkml:trace contextRef="#ctx0" brushRef="#br0" timeOffset="1388.6462">2840 11130 328 0,'13'18'10'0,"-4"-6"13"15,1 3 1-15,2-3-5 16,0 0-5-16,1-1-9 15,-1-2-2-15,2-5 0 16,-1-4-2-16,1 0 0 16,3-2-3-16,-5-12-3 0,1 0-4 15,-2-6 1-15,-4 2 3 16,-2-7 4-16,-4 2 2 16,-1-1-1-16,0 5 2 15,-8-2 4-15,-3 6 4 16,-2 3 1-16,1 4 1 0,-2 8 1 15,-1 0-5-15,1 6-3 16,1 10-2-16,1 7 2 16,3 5 0-16,0 9 2 15,5 0-1-15,1 4-4 16,3 2 1-16,0-2-1 0,3-6 1 16,8-2-1-1,3-10 0-15,2-3-2 0,6-10 1 16,5-4-1-16,0-6-3 15,2-6-16-15,1-14-18 16,-1-6-44-16,-3-10-52 16</inkml:trace>
  <inkml:trace contextRef="#ctx0" brushRef="#br0" timeOffset="1758.3823">3208 10858 373 0,'5'0'100'16,"3"-1"-90"-16,3 1-10 16,12 0 3-16,6 1 6 15,5 10-5-15,2 2-2 16,-2 5-1-16,2 1-1 0,-4 6 2 16,-5-1-1-16,0 2 0 15,-7 1-1-15,-4 1 0 16,-6 1 0-16,-5 1-3 15,-5-1-4-15,0-2 1 16,-12 0 0-16,-2-6 3 0,0-5 0 16,-6-9 5-16,5-7 0 15,-2-4 1-15,4-20 7 16,3-8-2-16,4-12-1 16,5-11-5-16,1-7-1 15,7-9-1-15,9-3-4 0,5 2-16 16,4 4-12-16,6 7-26 15,-6 10-50-15,-1 12-42 16</inkml:trace>
  <inkml:trace contextRef="#ctx0" brushRef="#br0" timeOffset="2509.1517">2041 13308 422 0,'0'0'2'0,"0"-12"1"16,0-5-1-16,-2-4 10 16,0-7-1-16,2-5-3 15,-1-9-3-15,1-5-3 16,-2-6-1-16,0-4-1 0,-1-6 0 16,-2-3 0-16,-2-2-2 15,-3-1-2-15,-2-1-6 16,-3 2 0-16,-3 4 4 15,-2 5 3-15,0 10 2 16,-2 9 3-16,-4 10 5 0,4 10 3 16,2 11 1-16,3 9-6 15,1 0-4-15,5 20-1 16,4 10-1-16,4 11 3 16,3 9-1-16,0 11 1 15,6 8-1-15,9 8 0 16,4 5 1-16,2 6-1 0,0 3 0 15,2 4-1-15,1-4 1 16,1-3 0-16,-3-5-1 16,-1-10 0-16,-1-6 1 15,-3-12-1-15,0-10 0 16,-1-4 2-16,-3-10-2 0,-1-7 1 16,1-6 0-16,-1-5 0 15,-3-6-1-15,4-5-13 16,1-2-16-16,1-11-28 15,-3-13-35-15,1-8-26 16,-1-8-58-16</inkml:trace>
  <inkml:trace contextRef="#ctx0" brushRef="#br0" timeOffset="2739.5778">2241 13254 295 0,'0'0'35'16,"0"11"-5"-16,0 4-19 0,0 9 7 15,0 5-3-15,0 3-8 16,0 5-4-16,0 2 1 16,7-3 0-16,0-1 1 15,1-2 0-15,2-6 2 0,-3-2-1 16,0-9-3-16,3-4-2 16,-2-7 0-16,1-5-4 15,1 0-14-15,0-14-9 16,-3-11-20-16,-3-8-38 15,-4-13-39-15</inkml:trace>
  <inkml:trace contextRef="#ctx0" brushRef="#br0" timeOffset="2871.023">2197 13032 327 0,'-14'-5'3'15,"4"-1"-3"-15,5 2 0 16,5 2-9-16,0-1-47 15,3-1-54-15</inkml:trace>
  <inkml:trace contextRef="#ctx0" brushRef="#br0" timeOffset="3291.9876">2426 13283 148 0,'10'21'251'0,"0"-4"-234"15,-10-4-1-15,3 7-3 0,-1-2-1 16,0 2-9-16,0-3-1 16,-2-4-2-16,0-1 1 15,0-2-2-15,0-4-3 16,0-4-5-16,0-2-2 0,0 0-7 16,0-14 5-16,-2-6-1 15,-3-10-1-15,-3-2 7 16,4-9 7-16,-1-2 0 15,0 1 3-15,3 4 13 16,2 6 8-16,0 5-2 16,0 8-8-16,0 6-5 15,7 6-1-15,2 3-4 0,4 4-1 16,1 0 0-16,1 0-1 16,2 7 1-16,-2 6-1 15,2 3 0-15,0 4 0 16,0 2 0-16,0 2 0 0,-3 3-1 15,4 1 0-15,-4 4-7 16,3 1-15-16,-1-5-18 16,0-3-23-16,-6-10-61 15</inkml:trace>
  <inkml:trace contextRef="#ctx0" brushRef="#br0" timeOffset="4103.7975">2808 12689 399 0,'0'-14'23'0,"0"-4"-3"16,0-2-11-16,0 0 2 16,3-3-4-16,5-5-5 15,3-3-2-15,-1-2 1 0,0-7 0 16,-2-5-1-16,1 0-2 15,-2-4-5-15,-1-1-1 16,-4 2 1-16,-2 2 1 16,0 0 3-16,-10 3 1 15,-2 3-2-15,-4 6 0 16,-2 6 1-16,0 8 2 0,2 6 1 16,-2 9 6-16,4 5 5 15,1 2-3-15,6 15-3 16,5 9 1-16,2 9-1 15,5 8 2-15,10 12-2 16,6 6-1-16,1 13-2 0,7 5-1 16,-2 5 0-16,1 3 0 15,1 2-1-15,0-1 1 16,0-2-1-16,-3-3 0 16,1-1 0-16,-5-1 0 15,-2-10 1-15,-3-3-1 0,-5-9 0 16,-2-10-5-16,-5-11-8 15,1-14-7-15,-3-8-7 16,-3-16-19-16,0-4-3 16,0-23 7-16,-5-10-14 15,-4-13 14-15,-3-9 30 0,2-2 14 16,3-1 9-16,-1 1 15 16,6 6 19-16,2 7 2 15,0 9-3-15,0 4-13 16,10 7-7-16,-1 5-6 15,2 1-4-15,2 4-3 0,0 4-5 16,1 4-3-16,0 1-1 16,-1 3-2-16,-1 6 0 15,-1 0-2-15,-4 0-6 16,-3 9-6-16,-4 9-3 16,0 5 5-16,-4 7 7 0,-9 5 3 15,1 5 1-15,-5 4-4 16,-2-2 5-16,3 1 1 15,0-5 6-15,3-5 10 16,4-4 0-16,2-8-3 16,7-4-1-16,0-3-4 0,12-7-1 15,8-4-1-15,6-3-3 16,13 0-2-16,8 0-1 16,8-10-7-16,10 1-11 15,7 0-13-15,3 0-36 16,3-1-69-16</inkml:trace>
  <inkml:trace contextRef="#ctx0" brushRef="#br0" timeOffset="45927.3215">12947 10799 190 0,'-6'-6'12'0,"1"-3"1"0,1 1 6 16,1 4 6-16,3-2-10 16,-2 1-5-16,2 1-6 15,0 1-3-15,0-1 0 16,0 3-1-16,0-1 0 16,3 2 1-16,3 0 5 0,-3 0 3 15,5 0 8-15,-1 2-1 16,-2 7 3-16,2 3 1 15,2 0-4-15,1 3 0 16,0 0-3-16,0 3 0 16,2-2-1-16,0 4-3 0,1-4-3 15,-1 2-2-15,2-4 0 16,-1-2 2-16,1-1-3 16,5-4 3-16,-1-7 1 15,5 0 1-15,5-5 5 16,5-15 2-16,7-3-4 15,3-9-6-15,7-3-4 0,2-5-1 16,2 5 2-16,-2-1-4 16,-4 5-5-16,-4 5-25 15,-5 7-26-15,-10 1-34 16,-6 2-82-16</inkml:trace>
  <inkml:trace contextRef="#ctx0" brushRef="#br0" timeOffset="46809.511">13027 11612 304 0,'0'0'22'0,"0"0"-8"15,0 0-8-15,0 0 16 16,0 0-14-16,0 0-4 16,0 0-2-16,2 0 1 15,-2 0-1-15,0 0-2 0,0 0 2 16,2 0 3-16,-2 5 4 15,1 0-1-15,-1 5 3 16,2 0 0-16,0 2 1 16,-2 1-1-16,4 2-5 0,0-1-3 15,1 1-1-15,2-2-1 16,0-2 0-16,1-4 0 16,2 0-1-16,-1-2 2 15,4-3 0-15,-1-2 4 16,5 0 1-16,2 0 3 15,3-10 1-15,5-4-1 0,7-8-2 16,2-1-1-16,8-6-5 16,12-1 0-16,7-2-1 15,8 0-8-15,5 0-27 16,-2-3-45-16,-7 2-116 16</inkml:trace>
  <inkml:trace contextRef="#ctx0" brushRef="#br0" timeOffset="79402.5021">14288 7974 55 0,'-7'0'3'15,"0"0"-2"-15,-1 0-5 16,3 0 2-16,0 0-6 0,-1-6-10 16,3 0-8-16</inkml:trace>
  <inkml:trace contextRef="#ctx0" brushRef="#br0" timeOffset="80967.2371">13424 8403 99 0,'4'0'12'0,"-1"0"-11"15,4 0 1-15,3-4 0 16,0 2-2-16,-1 1 1 16,4 1-1-16,-4 0 0 0,4 0 0 15,-3 0 0-15,1 3 1 16,2 2 4-16,-3 3 8 16,2-1 5-16,2 0 3 15,-2 6-2-15,1-3 0 0,1 2-4 16,1 3 0-16,-1-1-4 15,4 0-3-15,-1 1 0 16,2-1-3-16,2 2-1 16,0-4 2-16,3 4 0 15,0-1 0-15,0 1-5 16,1-2 2-16,4 2 0 0,-2 0 3 16,4-3-1-16,-3 3-2 15,1-2 0-15,2 0 1 16,-4-1-1-16,3 0 0 15,-1-1 0-15,5-1 1 16,-3-1-1-16,1 3 1 0,2-4-2 16,2 3 1-16,-4-3 0 15,2-2-2-15,0 2 2 16,1-1-2-16,-1-2 1 16,-2 0-1-16,4-1-1 15,0 1 0-15,3-3 2 16,1 1-1-16,0-1-1 0,-5-1 1 15,3 0 0-15,0-1-1 16,-4 1 0-16,5-2 2 16,1 0-2-16,-3 0 0 15,3 0 0-15,1 0-2 0,-3 0 2 16,-1-2 3-16,4-1-2 16,-6 0 0-16,1-3 1 15,2 1-3-15,4-1 3 16,-2-1-3-16,3 2 2 15,-1-2-1-15,1-1 1 0,1 0-1 16,-4 1 0-16,3-4-1 16,3 2 2-16,-4-2 0 15,5 1-2-15,-2-1 2 16,2 0 0-16,-4-1-1 16,-1-1 0-16,0-1 0 0,-2 1 0 15,-1-3-1-15,3 4 2 16,-6-6 0-16,5 2-1 15,-6 0 1-15,-2-2 0 16,-1 2 0-16,-3 2-1 16,-1-1 1-16,-6 1-1 15,-2 3 2-15,-4 3-2 0,-7 2 0 16,-1 1 0-16,-7 1-5 16,-1 1-13-16,-1 1-1 15,-14 0-51-15,-11 0-67 16</inkml:trace>
  <inkml:trace contextRef="#ctx0" brushRef="#br0" timeOffset="81652.3652">13690 8483 286 0,'4'0'3'15,"8"-7"-6"-15,5-2-7 16,5-7-6-16,3-2-25 0,4-3-12 16,0-2-45-16</inkml:trace>
  <inkml:trace contextRef="#ctx0" brushRef="#br0" timeOffset="81815.2107">14089 8279 86 0,'10'0'157'0,"-1"0"-146"16,4 0 7-16,3 0-8 16,2 0-6-16,3 0-4 15,6-5-1-15,2-5-13 0,3-1-33 16,-3-2-19-16,3 3-33 16</inkml:trace>
  <inkml:trace contextRef="#ctx0" brushRef="#br0" timeOffset="81936.9157">14523 8186 120 0,'23'-1'49'0,"-1"1"-8"16,-2 0-11-16,5 0-2 16,-2 0-11-16,4 0-11 15,5-2-5-15,1-7-3 16,1-7-38-16,1-2-94 16</inkml:trace>
  <inkml:trace contextRef="#ctx0" brushRef="#br0" timeOffset="82107.204">15440 8103 350 0,'19'9'5'0,"-3"-6"-7"15,9 3-7-15,0-5-25 16,2-1-40-16,-2 0-90 15</inkml:trace>
  <inkml:trace contextRef="#ctx0" brushRef="#br0" timeOffset="82264.0961">15959 8301 330 0,'14'18'4'0,"1"-4"-3"15,7-1-1-15,5-1-3 16,2-5-61-16,0-3-65 16</inkml:trace>
  <inkml:trace contextRef="#ctx0" brushRef="#br0" timeOffset="82413.5588">16473 8593 221 0,'7'24'168'16,"-2"-6"-160"-16,3 1-7 16,3-4-1-16,1-3-21 15,-4-8-125-15</inkml:trace>
  <inkml:trace contextRef="#ctx0" brushRef="#br0" timeOffset="89354.0709">17193 10433 250 0,'0'2'28'15,"0"-2"-16"-15,0 0-5 0,2 0-7 16,4 1 3-16,-3 1 9 15,4 0 3-15,0 1-6 16,0 0 2-16,1-2 0 16,1 1-4-16,1-1 2 0,0 3 2 15,0 0-6-15,3-1 1 16,-2 3-4-16,-2-1 1 16,1 3-2-16,-2 0 1 15,1 1 0-15,-4 2 0 16,0-1-1-16,2 0 1 0,-1-2 0 15,-2-2 0-15,1-2 2 16,2-4-3-16,6 0 6 16,-1-11 4-16,8-9 4 15,5-7-1-15,7-9-9 16,8-1-3-16,3-6 0 16,6 2-1-16,0 2 0 0,4 5-13 15,-4 2-25-15,-5 3-41 16,-5 3-78-16</inkml:trace>
  <inkml:trace contextRef="#ctx0" brushRef="#br0" timeOffset="90341.8344">17332 12123 182 0,'-9'0'13'16,"1"0"9"-16,-1 0 3 15,6 0 6-15,-2 0-9 0,3 0 0 16,2 0-3-16,0 0 2 16,0 0-7-16,0 0-8 15,0 0-6-15,2 4 0 16,5 7 5-16,1 1 4 16,2 3 4-16,-1 0-5 0,-1 3 0 15,1 0 2-15,1-2-1 16,-2-4-3-16,3 1-2 15,-3-4-3-15,2-5 4 16,-1-2 0-16,6-2-1 16,2-7 4-16,5-14 4 0,10-5-9 15,8-10 2-15,7-3-5 16,9-4 0-16,6-1-14 16,-1 3-55-16,-3 2-86 15</inkml:trace>
  <inkml:trace contextRef="#ctx0" brushRef="#br0" timeOffset="101434.4558">20869 4254 120 0,'0'-23'17'15,"-5"-2"-14"-15,1 3-1 16,0 2 2-16,2 5 9 16,-1 3 3-16,-1 2 2 0,3 3-2 15,-3 4-3-15,3 3 2 16,-1 0 1-16,0 10-10 15,2 9-1-15,0 9 2 16,0 7 5-16,0 12 0 16,0 4-2-16,2 10-2 0,3 7-2 15,-3 5-1-15,1 9 1 16,1 6-4-16,-3 3 0 16,1 5 0-16,2 0 0 15,-2-2-2-15,2-2 1 16,-1-9 0-16,1-4-1 15,1-13 0-15,-1-7 0 0,-1-12 0 16,2-9 0-16,0-8-1 16,0-12-8-16,0-7-16 15,4-11-18-15,-2-2-27 16,1-17 0-16,-1-10-41 16</inkml:trace>
  <inkml:trace contextRef="#ctx0" brushRef="#br0" timeOffset="102684.6528">20896 4057 190 0,'2'-20'4'0,"-2"0"-2"15,0 3 0-15,4 1 3 0,4 4 0 16,7-2 1-16,3 1-1 16,0 3 0-16,1-1 2 15,3 1-3-15,0 4-1 16,1 0 0-16,-2 4-2 15,1 2-2-15,-5 0-3 16,2 2 1-16,-1 8 0 0,-2 2-1 16,-1 1 1-16,-3 0 2 15,0 4 2-15,-4-3 6 16,-3 5-4-16,-3-1-1 16,0 1 2-16,-2 0-2 15,0 0 1-15,-2 2-2 0,-3-3 0 16,-2 2 0-16,-1 0 0 15,-4-2 0-15,1 1-1 16,0-1 1-16,0 0-2 16,-2 0 1-16,3 0 1 15,-1-2-1-15,-2 1 2 0,1 3-2 16,0-2 0-16,-1 2 1 16,2-3-1-16,-2-2 1 15,3-3-1-15,3-1 0 16,2-4 4-16,0-2 2 15,2-1 1-15,1 0-4 16,2-2 1-16,0 1 1 0,0-1-5 16,0-1 0-16,0 1-2 15,8 2 2-15,-1 0 1 16,3-3 0-16,1 4-1 16,2-1 5-16,2 2-3 15,0 0-1-15,-1 2 2 0,3 1-1 16,-3 2-1-16,2-1 0 15,2 6-1-15,-2 0 1 16,4 2 0-16,-2 2 0 16,-1 0 0-16,-4 1-1 0,1 2 1 15,-4 2 0-15,-1 0-1 16,0 2 2-16,-5 2-2 16,1 1 2-16,-3 0-1 15,-2 2 0-15,0 0 2 16,0 0 0-16,0 0-1 0,0 3 2 15,-7-3-2-15,-1 0 1 16,-4 0 0-16,1 1 1 16,-4 0 3-16,0-1-1 15,-4 0 1-15,-1-5 1 16,-2 2-1-16,0-5 1 0,0-4 0 16,-2-1 0-16,2-2 0 15,-5-1-3-15,0-4-3 16,-2-4-1-16,2 2 0 15,2-7-3-15,2-3-2 16,3 0-9-16,3-2-16 16,5-7-10-16,5-3-7 0,5-3-14 15,2-4 11-15,0-2-23 16,7-1-25-16</inkml:trace>
  <inkml:trace contextRef="#ctx0" brushRef="#br0" timeOffset="103291.6656">21519 4664 240 0,'-7'0'2'15,"-1"0"-8"-15,5 0 6 16,3 0 7-16,0 4-1 16,0-1-5-16,0 3 0 15,2-1 1-15,7-2-4 0,0-3 0 16,3 0 4-16,3 0-2 15,1-3 0-15,2-6 3 16,-1-2 1-16,5-4 2 16,-2 0 0-16,2-3-2 0,-6 1-2 15,1 2-2-15,-4-3 2 16,-4 6-1-16,-4-3-1 16,0 5 2-16,-5-3 0 15,0 6 0-15,-5 2 0 16,-5 3-1-16,-4 2 9 15,-1 0-1-15,-2 9 5 0,-3 7-5 16,0 2 0-16,0 2-2 16,4 4 1-16,0 3-3 15,5 4-1-15,2-3-1 16,4 1 0-16,5 1-1 16,0-2-1-16,3 1 0 0,9-4-1 15,5-2-1-15,0-3 1 16,4-2-1-16,4-4-2 15,2-4 1-15,0-4-1 16,4-6-3-16,1 0-20 16,-2-7-14-16,-1-12-5 0,0-8-11 15,0-5-62-15</inkml:trace>
  <inkml:trace contextRef="#ctx0" brushRef="#br0" timeOffset="103635.6831">21996 3849 246 0,'-7'-18'23'0,"1"7"-22"0,-1 8-3 16,3-1-4-16,1 4 8 15,3 1-2-15,0 15 10 16,0 4-5-16,0 15 11 15,0 9-2-15,0 14-3 16,0 11 1-16,3 9-3 0,1 6-3 16,-1 7 2-16,2 2-5 15,0-6-2-15,2-3 1 16,1-2-2-16,-1-12 2 16,4-8-2-16,2-10 0 15,-1-11 0-15,2-12-3 16,3-8-15-16,-1-12-18 0,2-9-15 15,0-2-23-15,-2-19-8 16</inkml:trace>
  <inkml:trace contextRef="#ctx0" brushRef="#br0" timeOffset="103933.578">22242 3760 217 0,'0'-30'26'16,"2"13"-22"-16,-7 9 0 0,1 2 4 16,1 6-2-16,1 0-1 15,1 18 2-15,-3 5 0 16,2 13-2-16,2 12 6 16,-1 12 0-16,1 14-1 15,0 10-1-15,0 5-1 0,0 5-4 16,0-1-3-16,-2-4 1 15,2-5-1-15,0-11-2 16,3-5 2-16,-1-11-2 16,3-9-13-16,-3-8-11 15,1-10-8-15,1-8-5 0,-2-12-8 16,-2-8-34-16</inkml:trace>
  <inkml:trace contextRef="#ctx0" brushRef="#br0" timeOffset="104216.6131">21889 4498 268 0,'-7'-5'0'0,"5"-1"2"0,2-1-5 16,6-4 0-16,9-2 3 15,7-4 5-15,5-1 5 16,6-1-1-16,2-6 0 16,8 2-6-16,1-2-1 15,0 0 0-15,3 0-2 0,-2 2 0 16,-2 3-19-16,-2 2-2 16,2 6-2-16,-4 1-18 15,-2 7-19-15,-3 4-16 16</inkml:trace>
  <inkml:trace contextRef="#ctx0" brushRef="#br0" timeOffset="104375.3232">22605 4357 138 0,'0'43'19'0,"0"2"16"16,0-1-8-16,0 3-11 16,0-4-3-16,4-4-8 0,1-4-3 15,1-3-2-15,1-7 0 16,2-5 0-16,0-7-26 15,0-11-31-15,3-2-31 16</inkml:trace>
  <inkml:trace contextRef="#ctx0" brushRef="#br0" timeOffset="104546.0353">22627 4067 288 0,'-8'-11'1'0,"0"5"-1"0,2 2 0 16,6 4 6-16,0 0-9 16,0 0-12-16,7 0-9 15,1 0-15-15,3 0-56 16</inkml:trace>
  <inkml:trace contextRef="#ctx0" brushRef="#br0" timeOffset="105271.0724">21538 5768 267 0,'-12'0'7'0,"2"4"0"16,6 19-4-16,1 13 12 15,3 12-8-15,0 12 0 16,0 12-2-16,3 6-2 16,1 3 0-16,1 1-2 0,0-6 0 15,-3-2-3-15,1-9-13 16,1-7-8-16,-2-9-4 15,-1-9-1-15,-1-12 0 16,-1-10-6-16,1-13-3 16,0-8-22-16</inkml:trace>
  <inkml:trace contextRef="#ctx0" brushRef="#br0" timeOffset="105654.6988">21478 5839 157 0,'-2'-53'6'15,"2"19"20"-15,0 20-8 0,4 14-12 16,6 4-13-16,1 19 5 16,7 9 19-16,0 9 4 15,2 9-10-15,3 3-5 16,1 6-3-16,5 0-1 16,1 2 1-16,-2-4 0 0,4-4-1 15,-3-5-1-15,0-6 1 16,-2-9 0-16,-3-8-3 15,-3-7 4-15,-5-11-3 16,-1-7 0-16,-5 0 11 0,-1-19 11 16,-3-9-1-16,-4-14-3 15,-2-13-6-15,0-13-4 16,-2-8-4-16,-4-8-3 16,3-6 0-16,-3 4 0 15,5 6-1-15,1 10 0 16,0 14-1-16,0 11-3 0,3 11-6 15,2 11-9-15,3 8-8 16,1 7-17-16,1 2-11 16,-1 5-5-16,3-1-21 15</inkml:trace>
  <inkml:trace contextRef="#ctx0" brushRef="#br0" timeOffset="105988.6643">22057 5809 176 0,'8'56'3'0,"1"0"-1"16,3 6-1-16,3 0 0 15,3-2-1-15,-2-4 0 16,2-8 2-16,-2-7 6 16,1-9 2-16,-5-8-2 15,0-10 1-15,0-6-1 0,-2-8-1 16,-3 0 2-16,-2-8 18 15,1-14-12-15,-6-6-9 16,0-10-1-16,0-6-3 16,2-8-1-16,-5-6 0 15,-5-2 0-15,1-6-1 0,2 5 0 16,-1 4 1-16,1 5-1 16,5 12-2-16,0 5-2 15,0 12-9-15,0 4-14 16,4 8-12-16,3 0-16 15,-1 4-29-15</inkml:trace>
  <inkml:trace contextRef="#ctx0" brushRef="#br0" timeOffset="106587.0405">22378 5843 162 0,'14'54'19'0,"-3"-1"-17"0,1 1-1 16,0-4 0-16,-2-6-1 15,1-4 2-15,-6-8 0 16,-4-7 4-16,1-4 2 16,-2-7-2-16,0-6-1 15,0-7-2-15,0-1 1 0,-3-12 2 16,-4-13-7-16,0-9-2 16,-1-9-1-16,-1-12 1 15,2-8 2-15,4-3 1 16,3 2 0-16,0 5 0 0,1 9 1 15,10 14 5-15,2 17 4 16,4 11-4-16,2 8-1 16,-2 15 3-16,2 7 3 15,-1 3-1-15,-1 1-4 16,-2 4-2-16,-3-4-2 16,1 0-1-16,-6-2 0 0,-1-7 0 15,-3-1 0-15,-3-5 0 16,0-2-2-16,0-4 0 15,0-3 3-15,0-2-1 16,-3-4-5-16,-3-10 6 16,0-7-1-16,3-10-1 0,-1-6 1 15,3-4-1-15,1-3 2 16,0 2-1-16,1 7 3 16,6 6 3-16,3 11 1 15,-1 11-2-15,1 7-5 16,2 6-2-16,1 11 10 0,2 8-1 15,1 8 0-15,2 4-3 16,0 2-2-16,2 2 0 16,-2-3-1-16,1-5-1 15,1 0 0-15,1-5-4 16,-1-3-18-16,2-3-8 16,-3-8-6-16,-2-3-15 0,-2-10-9 15,-3-1-51-15</inkml:trace>
  <inkml:trace contextRef="#ctx0" brushRef="#br0" timeOffset="107121.373">22899 5463 122 0,'-8'-82'4'16,"2"7"7"-16,3 17 6 16,3 9 18-16,0 20-6 15,0 12-3-15,0 16-12 0,5 1-29 16,3 21 14-16,1 9 34 15,1 13-9-15,2 9-9 16,-2 11-5-16,0 5-6 16,2 3-2-16,-3-1-1 15,-1-4 0-15,-1-3-2 0,1-12 0 16,-3-6 1-16,1-9-2 16,-3-12 2-16,1-4 0 15,-3-11 0-15,-1-9-1 16,0-2-11-16,0-17 7 15,0-10 2-15,0-8 0 16,0-8 4-16,0-2 0 0,0 1 3 16,6 4 3-16,-2 6 3 15,5 5-2-15,-2 6-1 16,3 8-3-16,5 4-1 16,-1 4-2-16,2 4-1 15,2 5 0-15,4 0-2 0,0 5 2 16,3 11 0-16,-4 6 1 15,2 3 1-15,-1 1 6 16,-4 4-4-16,-5-3-2 16,-3 0 1-16,-6-2-1 15,-3-4 0-15,-1 1 1 0,-3-6 0 16,-11 2 0-16,-6-2 1 16,-2 0-3-16,-4 2 1 15,-5-6-8-15,3-1-13 16,-1-6-9-16,-2-5-16 15,2 0-19-15,2-16-72 0</inkml:trace>
  <inkml:trace contextRef="#ctx0" brushRef="#br0" timeOffset="107585.7594">23286 5479 176 0,'13'2'5'0,"-3"3"-6"16,3 2-2-16,-2-3 4 0,-4-1 1 15,2-1 0-15,-1-2 0 16,-1 0-1-16,1-2-1 16,-1-8 4-16,0-1-2 15,-1-3 8-15,0-2-3 16,-1-4 2-16,-3 1-3 15,-2-3 6-15,0-1 1 0,0 6-2 16,0-2-3-16,-4 7-3 16,-1 5 15-16,-5 5 1 15,1 2-8-15,1 7 1 16,-3 10 1-16,0 7-6 16,4 5 1-16,-3 4-7 0,3 5 1 15,2 3-1-15,5 0-1 16,0 2 1-16,5-7-1 15,9-1-2-15,1-5 2 16,5-7-1-16,4-3-2 0,-1-7 2 16,3-8-2-16,5-3 2 15,-2-2-3-15,5-9-19 16,-1-14-12-16,-2-6-15 16,1-8 5-16,-6-8-34 15,-2-3-63-15</inkml:trace>
  <inkml:trace contextRef="#ctx0" brushRef="#br0" timeOffset="107955.2552">23683 5161 319 0,'-9'0'2'16,"2"0"9"-16,5 0-3 0,2 5-2 16,0 2-3-16,6 5-3 15,6 2 2-15,3 3 1 16,2-1-2-16,3 5 0 15,2 0 1-15,-1 1-1 16,2-1 0-16,-2 4-1 16,-4-2 0-16,0 4 1 0,-5-1 1 15,-4 1-2-15,-3 2 0 16,-5-4-5-16,0-2 0 16,-8-5 3-16,-2-2 2 15,-7-7 2-15,1-4 0 0,0-5 0 16,-2 0-1-16,0-12 4 15,4-10 3-15,-1-8 3 16,6-8 4-16,6-4-15 16,3-8-1-16,0 0-1 15,10 0-1-15,9 3-10 16,3 4-7-16,4 5-12 0,1 2-16 16,2 2-38-16,1 4-85 15</inkml:trace>
  <inkml:trace contextRef="#ctx0" brushRef="#br0" timeOffset="108475.7708">24150 4957 93 0,'3'0'72'15,"0"0"-69"-15,0-4-2 0,-1-5-1 16,3-3 3-16,-3 0 0 15,3-3 0-15,-3 1 0 16,0-2 3-16,-1 5 3 16,-1 0 2-16,0 6 4 15,0 1 5-15,-3 4 2 0,-4 0-8 16,-2 9-5-16,-2 9 2 16,0 3-4-16,3 4 1 15,-5 2-3-15,6 0 1 16,1-6-2-16,5 1-1 15,1-2-1-15,0-5-1 0,7 0-2 16,5-3 4-16,4-1-3 16,6 1 7-16,-1-1-3 15,4 0-2-15,1 0-1 16,1 1 2-16,-2 2-2 16,-4-1 2-16,-1 2-1 0,-4 2-1 15,-7 0-1-15,-3-1 3 16,-6 2 0-16,0 1 1 15,-11-2-1-15,-9-3 1 16,-2 3 4-16,-3-3 3 16,-4-1-2-16,1-3-2 0,1-1-4 15,4-3 0-15,1-1-2 16,6-2-2-16,5-3-12 16,4 0-21-16,3-5-44 15,4-8-72-15</inkml:trace>
  <inkml:trace contextRef="#ctx0" brushRef="#br0" timeOffset="109136.5862">21097 7382 405 0,'0'0'4'15,"7"-3"-7"-15,20-9 0 16,9-6-4-16,16-4 8 0,9-6-2 16,11-4-1-16,9-4 1 15,10-5 4-15,6-2-5 16,5-5 4-16,10-2-2 16,8-2 1-16,4-5-1 15,7 2-3-15,3-4 5 0,4 0-2 16,2-2 1-16,0 1 5 15,4 2 1-15,-7-3-2 16,4 1 2-16,-2 2 0 16,-3 5-2-16,-6-1-1 15,-2 5-1-15,-10 3-1 0,-6 5 1 16,-11 5-1-16,-8 2-1 16,-10 8 1-16,-10 1-1 15,-12 5-2-15,-7 4 2 16,-8 5 0-16,-7 4-2 15,-11 2-19-15,-3 5-28 0,-10-2-35 16,-8 2-67-16</inkml:trace>
  <inkml:trace contextRef="#ctx0" brushRef="#br0" timeOffset="112347.0471">21521 8082 110 0,'-3'3'3'0,"-3"2"-3"0,3 1 1 15,-2 1 5-15,4 2 6 16,-1 0 2-16,0 0-1 15,2 0 2-15,0-2-1 16,0 0 0-16,0-2-2 16,0-3-4-16,0-2 1 0,2 0 5 15,1-7-3-15,4-11-3 16,-2-3 1-16,0-10 6 16,2-6 1-16,-2-6-4 15,3-3-1-15,1-3-2 16,-2-2 0-16,1-3-4 0,0 1-2 15,-1-2-2-15,-1-1-1 16,1 5 1-16,-6 8 0 16,7 2 0-16,-6 12-1 15,3 8 0-15,-1 5 0 16,-1 7 0-16,2 7-1 0,1 2-1 16,0 2-2-16,1 14 2 15,1 7 3-15,3 6 6 16,0 8-3-16,0 4 1 15,-1 8-1-15,3 1-2 16,-1 0 1-16,0 1-3 16,0-1 1-16,-2 0 0 0,5-5-1 15,-3-5 0-15,0 0 0 16,0-8-4-16,-2-6-9 16,0-4-4-16,-1-6-10 15,-4-9-16-15,-1-6-18 0,-4-1-41 16</inkml:trace>
  <inkml:trace contextRef="#ctx0" brushRef="#br0" timeOffset="112540.277">21593 7942 315 0,'-6'-6'-3'16,"3"-2"8"-16,3 0-5 15,3-2-6-15,9-4 6 0,5 0 0 16,7-2-1-16,4-2-8 16,1-3-23-16,5-2-22 15,-1 5-57-15</inkml:trace>
  <inkml:trace contextRef="#ctx0" brushRef="#br0" timeOffset="112938.1189">22018 7677 166 0,'5'2'88'16,"-1"-2"-84"-16,-1 0-4 15,5 0 0-15,-2-4 1 0,2-5-1 16,1-3 0-16,4-4 0 16,-1-2 0-16,0-7-5 15,-2-2 5-15,7-5 1 16,-7-2-2-16,1-2 0 15,-4-5 2-15,-3 2-1 0,0 2 0 16,-4-1 0-16,0 4 0 16,0 8 1-16,0 2 6 15,-4 10 6-15,0 7 9 16,-2 7-7-16,3 0-7 16,-1 12-7-16,-1 13 1 15,2 9 5-15,-2 11 3 0,-2 5-2 16,2 5-2-16,2 4-1 15,-3 0-1-15,6 0-3 16,0-4 0-16,0-1-1 16,6-6 1-16,4-5-2 0,3-2-23 15,5-11-15-15,3-7-25 16,3-11-16-16,3-8-22 16</inkml:trace>
  <inkml:trace contextRef="#ctx0" brushRef="#br0" timeOffset="113976.4733">22510 7784 79 0,'20'-9'11'0,"-2"4"5"16,-7 1-4-16,0 2-2 15,-6-1 1-15,0-1 0 16,-3 0 2-16,0-1 2 0,-2-1 2 16,0-2-7-16,0-5-6 15,0-1-3-15,-6-4 2 16,1 0-1-16,2-1 0 15,-1 1 3-15,-1 0 5 16,-3 3 2-16,-1 2 4 0,1 6 2 16,-3 5 4-16,-4 2-12 15,1 2-5-15,-2 12-2 16,-4 4 6-16,2 3-3 16,0 4-3-16,1 2 0 15,2-2-3-15,4-4 1 16,4-1 0-16,4-6-1 0,3-5 0 15,0-4-2-15,12-5-7 16,4 0 12-16,5-9 0 16,1-9-3-16,5-1 2 15,0-2 0-15,-1-4-3 16,0 1-2-16,-4 1 5 0,-4 6-5 16,-2 0 4-16,-8 8-1 15,2 6-1-15,-1 3 1 16,-4 7-3-16,0 12 10 15,0 10 5-15,2 10 5 16,-2 8-7-16,0 3-3 0,-2 6-5 16,1 2-1-16,-2 2 1 15,1 1-1-15,3 1-1 16,0 1 1-16,-1 1-1 16,2-2 0-16,0 1 1 15,1-6-1-15,0-2 0 0,-1-5 0 16,0-10 0-16,-1-6 1 15,0-12-1-15,-3-7 0 16,-3-12-4-16,0-3-9 16,-2-12 12-16,-6-13-4 15,-9-9 2-15,-1-7 4 0,-3-9-1 16,-1-3 0-16,0-1 0 16,3-5 1-16,1 4-1 15,-1 1-1-15,7 2 1 16,3 5 0-16,4 0 0 15,5-1 0-15,0 0-14 0,4 1-9 16,6 1-11-16,2 0-13 16,3 1 0-16,-1 0 1 15,-1 5-6-15,1 4 17 16,-1 2 17-16,-2 7 13 16,-3 6 5-16,-1 7 12 0,-2 7 24 15,-3 5 0-15,-2 2-1 16,0 7-6-16,0 9 18 15,0 7-20-15,0 4-11 16,0 5-7-16,-2 0-3 16,2 2-2-16,0 0 0 15,0-2-3-15,2-5 0 0,5-4-1 16,1-7 0-16,9-2-2 16,-2-10-5-16,4-4 3 15,1 0 11-15,1-16-1 16,2-8-4-16,3-2 4 15,-7-6 0-15,-1-2-4 0,-6-3 1 16,-4 1-1-16,-8 2 0 16,0 4-1-16,-9 3 2 15,-7 5-2-15,-2 6 1 16,-1 8-2-16,-7 2-2 0,6 6-12 16,1 0-14-16,2 2-12 15,3 3-9-15,5-1-22 16,2-3-52-16</inkml:trace>
  <inkml:trace contextRef="#ctx0" brushRef="#br0" timeOffset="114518.8558">22975 7345 206 0,'22'-4'8'15,"-4"1"5"-15,2 1 1 16,0 2 4-16,-1 0 8 0,4 4-9 15,-1 3-4-15,4 7-5 16,-2 0-6-16,0 4-1 16,3 2-1-16,-2 1-1 15,-2 4 0-15,0 0 3 16,-1 0 2-16,-2 0-4 0,-6 2 0 16,-3-6 0-16,-2 1-4 15,-4-5-1-15,-3-2-1 16,-2-5 3-16,0 1 2 15,-3-5 2-15,-6-3-1 16,-4-3 2-16,1 0 2 16,-2-9-7-16,2-5 4 0,-2-5 1 15,3-9-4-15,7-4 3 16,4-5-2-16,0-2 1 16,6-2 0-16,8 1 0 15,4 3-1-15,0 3 0 16,1 4 3-16,0 5-3 0,-3 7 0 15,2 2 2-15,0 7-1 16,-4 6 3-16,1 3 0 16,-5 3 0-16,1 13-3 15,-3 7 3-15,-3 6 2 0,-2 6 1 16,1-1-1-16,-2 2-2 16,-2-4-1-16,0-1-1 15,1-8 0-15,1-6 0 16,2-4-1-16,0-6 0 15,0-3-6-15,1-4-25 0,2-9-22 16,0-9-8-16,1-9-76 16</inkml:trace>
  <inkml:trace contextRef="#ctx0" brushRef="#br0" timeOffset="114654.5511">23505 7051 231 0,'-12'-4'6'16,"3"-2"-6"-16,3 0-18 16,4-5-27-16,2-2-67 15</inkml:trace>
  <inkml:trace contextRef="#ctx0" brushRef="#br0" timeOffset="114874.6442">23778 6710 262 0,'10'7'9'0,"-5"14"15"16,3 3-2-16,3 8 5 15,-1 9-8-15,0 7-10 16,-3 5-4-16,2 4-3 16,-1 3-1-16,0-2 1 0,1 3-16 15,1-9-3-15,0-6-8 16,1-1-25-16,2-11-10 15,-3-6-11-15,-3-6-16 16</inkml:trace>
  <inkml:trace contextRef="#ctx0" brushRef="#br0" timeOffset="115506.7738">23812 7236 235 0,'-14'-9'7'0,"4"2"7"15,7 0-9-15,3-2 5 0,6-2-6 16,8-1-3-16,6-8 0 16,3-3 0-16,5-4 0 15,7-3-1-15,-1-2 2 16,4-4-1-16,-2-3 1 16,-4-2 1-16,-3-2 2 0,-6-3-2 15,-2-1-1-15,-9 3 0 16,-5 1-1-16,-4 1 0 15,-3 9 1-15,-5 7-1 16,-9 2 0-16,-6 7-3 0,-2 8-1 16,-3 3 6-16,2 6 4 15,-4 0 13-15,5 7-3 16,2 15-5-16,6 5-5 16,5 8-2-16,6 10-3 15,3 6 2-15,-3 5-3 16,9 6 0-16,5 2 0 0,-1 0 0 15,0-1 0-15,0-2-2 16,-1-3-2-16,-2-9 0 16,-1-5 0-16,-1-6 2 15,1-10 1-15,-5-6 0 16,1-8 0-16,2-5-1 0,-3-7-3 16,-1-2-4-16,2-9 8 15,0-11 6-15,4-8-6 16,1-6 2-16,0-4 0 15,5 2-2-15,0 4 1 16,1 7 2-16,1 6 0 0,0 8 3 16,0 7 0-16,0 4-2 15,1 2-2-15,-1 9 1 16,-2-1 0-16,1 3 2 16,0 0-4-16,-2-3 0 15,-2-1 0-15,3 0-6 0,-2-3-16 16,2-3-4-16,2-3 7 15,4 0-31-15,0-14-36 16,1-4-22-16</inkml:trace>
  <inkml:trace contextRef="#ctx0" brushRef="#br0" timeOffset="116020.0128">24417 6997 138 0,'4'-11'52'16,"-4"6"-5"-16,2 5-22 15,1 0-17-15,-1 12 9 16,1 5 1-16,2 1-2 15,-2 1-11-15,1 2-1 0,1 1-4 16,-2-4 1-16,1-1-4 16,-2-4-15-16,1-4-2 15,-1-2 11-15,-2-5 1 16,0-2 8-16,0 0 4 16,0-4-3-16,0-7-3 0,-4-6 4 15,1-6 10-15,1-2-3 16,0-6-7-16,2 3 0 15,0-3-2-15,7 8 0 16,5 4 1-16,0 4 1 16,3 7-2-16,-1 2-1 0,0 6-1 15,2 0 1-15,1 0 0 16,-3 9 1-16,4 0 1 16,-2-2 1-16,-1 0 0 15,0-3-1-15,-1-2 2 16,-2-2-4-16,-2 0 1 15,3-2 1-15,-4-9 1 0,1-3-1 16,0-1 1-16,-3-2 7 16,0-3 2-16,0 4 0 15,-2 0-2-15,3 2 0 16,-3 4 11-16,1 7-11 16,0 3-6-16,4 0-5 0,-1 2 0 15,3 9 0-15,-1 5 0 16,0 3 0-16,1 8 6 15,1 1-20-15,1 8-13 16,-1 0-26-16,-1 2-53 16</inkml:trace>
  <inkml:trace contextRef="#ctx0" brushRef="#br0" timeOffset="120188.0361">22071 8938 6 0,'-4'-4'15'0,"-2"2"-3"15,4 1-6-15,0-1-4 16,-1 0-4-16,3 2-16 16</inkml:trace>
  <inkml:trace contextRef="#ctx0" brushRef="#br0" timeOffset="121158.2174">22051 8847 101 0,'-4'-5'5'15,"1"-2"7"-15,-1 1 7 16,2 2 0-16,-1-1-1 15,1 2-1-15,-1 1 1 16,3 0 1-16,0 2 0 16,0 0-7-16,0 6-16 0,0 8 7 15,3 9 3-15,2 8 8 16,-3 4 0-16,-2 10-9 16,0 3-5-16,0 0 3 15,0-1-3-15,0-1 3 16,0-6-6-16,0-4-9 0,0-4-6 15,0-6-1-15,0-3-13 16,0-10-7-16,2-7-15 16,1-6-35-16</inkml:trace>
  <inkml:trace contextRef="#ctx0" brushRef="#br0" timeOffset="121583.528">22079 8793 140 0,'-3'-16'13'0,"1"8"5"15,2 4 4-15,0 4-14 16,4 4-9-16,4 8 11 16,5 7 12-16,3 5-3 15,4 4-9-15,-1 2-3 0,1 5-4 16,2-2-4-16,-3 1 4 15,1-1-2-15,1 0-2 16,-4-4 0-16,0-2 3 16,-3-6 0-16,0-3-1 15,0-3 0-15,-2-9-2 16,-2-3 2-16,-3-3 0 0,-2 0 1 16,0-13 2-16,-3-11 8 15,-2-6-6-15,0-9 2 16,0-7-4-16,1-6-1 15,-7 0 0-15,1-1-1 16,0 1-1-16,-1 5 0 0,3 6-1 16,3 9 0-16,0 7 1 15,0 5-2-15,9 10 1 16,1 1-1-16,7 5-10 16,-3 4-26-16,2 0-20 15,-4 0-33-15</inkml:trace>
  <inkml:trace contextRef="#ctx0" brushRef="#br0" timeOffset="122457.4048">22649 8952 227 0,'4'13'2'16,"-4"-3"0"-16,7-1-2 15,-1-1-4-15,1-5-3 0,1-1 13 16,3-2-6-16,-3 0 1 16,6-9-4-16,-2-4 8 15,0-5-7-15,3-1 6 16,-3-4-3-16,-1 1-2 16,0-2 7-16,-4 2-5 0,-4 2 2 15,-3 4-1-15,0 4 4 16,-3 1-1-16,-9 4 6 15,-2 3-3-15,-1 4 6 16,-4 0-6-16,0 11 0 16,1 7 3-16,1 1-4 15,0 8 2-15,7 2-8 0,-2 0 2 16,5 1-1-16,5-2 0 16,2 1-1-16,0-4-1 15,9-2-1-15,4-5-2 16,5-4 1-16,4-7 2 0,1-5 0 15,8-2-5-15,3-4-8 16,5-10-14-16,2-5-6 16,1-3-8-16,-3-5-5 15,-1 1 1-15,-3-1 11 16,-4-5 23-16,-2 4 6 16,-4-5 5-16,-7 4 5 0,-2 3 14 15,-5 2 3-15,-5 3 13 16,-6 4-7-16,0 4-2 15,0 4 2-15,-7 2-5 16,-7 3-1-16,1 4 1 0,-4 0-2 16,-2 7-15-16,0 6-3 15,-2 5 7-15,3 0-3 16,0 1-5-16,4 1-1 16,3-2-1-16,4-4 1 15,5-3-1-15,2-3-1 16,0 0-6-16,2-5-4 0,6-1 9 15,4-2 1-15,0 0 2 16,-2-2-2-16,7-7 1 16,-7-1-2-16,5-3 1 15,-3 1 1-15,2-3 0 16,-4 1 3-16,-1 1-3 0,0 3 2 16,-3 5 1-16,-5 1-1 15,3 2-1-15,-3 2 0 16,1 0 0-16,0 4 2 15,0 3 8-15,3 5-4 16,-3 1-2-16,4 1-4 0,-3-1 4 16,3-3-3-16,2 3-1 15,1-6-2-15,2-2-10 16,2-5-4-16,5 0-12 16,-1 0-20-16,3-12-16 15,-1-4-23-15</inkml:trace>
  <inkml:trace contextRef="#ctx0" brushRef="#br0" timeOffset="122813.9134">23347 8610 200 0,'0'-7'13'0,"0"0"18"16,0 4-4-16,0 3-21 16,5 0-5-16,5 0 3 15,-1 4 0-15,3 2 0 16,3 1-2-16,-3 2 1 15,4 1-1-15,0-1-1 0,-1 4 0 16,-5-3 0-16,1 1-1 16,-2 2 1-16,-3-1-2 15,-1-1-1-15,-5 1-7 16,0-1 9-16,0 0-7 16,-4-3 6-16,-3 0 2 15,-2-3 1-15,2-3 1 0,-2-2 0 16,0 0-1-16,1-2 6 15,5-8-1-15,0-6-2 16,1-4-5-16,2-4 0 16,2 0 0-16,9-5-1 0,3-1 0 15,4-1-7-15,5-1-30 16,-1 0-28-16,3 0-51 16</inkml:trace>
  <inkml:trace contextRef="#ctx0" brushRef="#br0" timeOffset="123503.6767">23856 8236 312 0,'-8'4'-2'0,"1"-4"6"15,3 0-1-15,4 0 3 16,0 0-16-16,0-7 11 16,5-5 2-16,7-6-1 0,0-5-3 15,3-6 1-15,1-3-6 16,0-4-5-16,0-1 3 16,-1-5 0-16,-3 0 4 15,-5 0 1-15,-2-3 3 16,-3 3 1-16,-2 4 1 15,0 4-1-15,-5 4 0 0,-4 8 1 16,-2 6-2-16,2 7 2 16,2 7 4-16,-2 2-6 15,2 13 7-15,-1 12-6 16,3 8 1-16,-2 12 0 16,0 7 2-16,2 5-2 0,-1 7 0 15,1 1 0-15,1 2 2 16,2-1 0-16,1-5-4 15,1-2 2-15,0-9-1 16,0-8-2-16,1-2 1 16,3-12 0-16,3-3 0 0,-1-7 0 15,-1-6 0-15,2-5-4 16,-3-3-2-16,3-4 5 16,0 0 0-16,2-11 5 15,-2-1-2-15,0-6-2 16,4 0 1-16,-2 1 2 0,-2 4-3 15,0 2 0-15,-1 5-2 16,-2 6 2-16,1 0-1 16,0 0 1-16,-1 8 8 15,-1 1-2-15,4 0-2 16,-1 0 1-16,-1 0-5 0,2-1 3 16,0 0-3-16,0-3 3 15,3-3-4-15,-1-2 1 16,4 0-8-16,-1-11-11 15,4-7-26-15,-1-2-49 16,0-6-7-16</inkml:trace>
  <inkml:trace contextRef="#ctx0" brushRef="#br0" timeOffset="123612.4195">24146 8190 77 0,'-9'-12'20'0,"1"1"7"15,0 6-14-15,3 3-11 0,1 2-4 16,1 0-17-16,1 0-49 15</inkml:trace>
  <inkml:trace contextRef="#ctx0" brushRef="#br0" timeOffset="124601.0981">24236 8399 156 0,'-2'18'9'16,"2"-2"6"-16,0-2-1 15,-5-2 2-15,0 1-6 0,0-4-7 16,0-3 1-16,0-3-2 16,3-3 1-16,-1 0 0 15,3-7 2-15,0-7 1 16,0-8-4-16,0-1-2 16,3-5 1-16,4-3-1 15,6 1 0-15,1 2 0 0,1 3 2 16,1 5 4-16,0 5-2 15,0 4 2-15,-1 7-3 16,-1 2 1-16,-1 2-2 16,-4 0 1-16,1 9-1 15,-2 1 2-15,-1 5 1 0,-2-3 0 16,0 1-1-16,-1-3-1 16,1 1-3-16,0-2 2 15,-2-4-1-15,2 0 1 16,-1-3 0-16,1-2-2 15,2 0 2-15,1-7 0 0,2-5 0 16,-1-6-1-16,2-2 0 16,-4-5 0-16,0 0-1 15,-2-3 1-15,-3 1-1 16,-2 2 1-16,0 3-1 16,0 3 0-16,-3 5 1 0,-4 7 2 15,0 3 9-15,-1 4 3 16,1 2-12-16,0 8 0 15,0 7-2-15,-1 1 0 16,5 3-1-16,1-2 0 16,2 1 0-16,0-1 0 0,2-2 0 15,7-5-1-15,2-1 0 16,-1-2-5-16,7-5-6 16,-3-4-1-16,4 0 2 15,-2-6 0-15,6-6-9 16,-2-6 3-16,-1-2-3 15,1-3 1-15,-2-4 9 0,-4-2 7 16,-1 3 3-16,-2 4-1 16,-4-1 3-16,-4 7 4 15,-1 6 14-15,-2 5 2 16,0 2 11-16,-2 3-10 16,-5 4-13-16,-3 8-7 0,0 5-1 15,-2 2-1-15,-2 2 1 16,1 1 0-16,4-2-1 15,2-2 0-15,1-3-1 16,4 0 0-16,2-5-1 16,2-3-7-16,8-3-10 0,0-4 10 15,2 0 6-15,0-2 2 16,2-8 0-16,-1-3 0 16,-1-6 0-16,0-2 0 15,1 0 2-15,-2 2-2 16,-4 1 3-16,1 4 1 0,-3 3 2 15,-2 8 2-15,1 1-4 16,-3 2-4-16,5 0 2 16,-3 6 6-16,3 4-2 15,1 2-4-15,-1-2 1 16,0 4-1-16,4-4-1 0,-3-1-1 16,5-2-2-16,1-3-4 15,1-4-27-15,3 0-36 16,0-11-77-16</inkml:trace>
  <inkml:trace contextRef="#ctx0" brushRef="#br0" timeOffset="124924.5312">24960 7900 183 0,'0'-4'53'0,"-2"3"-38"15,0 1 6-15,2 0-17 0,0 1-6 16,6 5 2-16,1 2 1 15,3 3 0-15,3-2 1 16,-2 4 1-16,1-3 0 16,1 3-1-16,-2-2-1 15,-3 1 0-15,-2 1 0 0,-2-5-2 16,-4 3-2-16,0-4 1 16,0-2 1-16,0-2 6 15,-5-3 1-15,-2 0 11 16,2 0 5-16,0-12-4 15,5-9-12-15,0-7-3 0,2-12-1 16,14-6-2-16,9-7 2 16,5-8-15-16,7-1-59 15,4-8-79-15</inkml:trace>
  <inkml:trace contextRef="#ctx0" brushRef="#br0" timeOffset="135162.6484">5882 12846 133 0,'94'-13'7'0,"4"-3"10"16,10 6 2-16,6-1 0 16,10 0-6-16,3 3 1 15,9-2 0-15,8 3 3 16,5 0-6-16,9 0-6 15,3 2-2-15,6-3 7 16,9 2-11-16,2 0 8 0,2 1-4 16,8 0-1-16,8-1 0 15,5 2 0-15,4-1-2 16,10-4 0-16,5 2 0 16,6-2 0-16,2-1 1 0,7 0-1 15,1 0 0-15,5 1 0 16,0 0 0-16,5 2 0 15,4 2 0-15,-3-1 1 16,6 1-1-16,0 1 0 16,1 1 0-16,3-3-1 15,0-1 2-15,3 2-1 0,1-1-1 16,1-2 2-16,-1 1-2 16,0 1 0-16,-3 1 2 15,0-1-1-15,0 3 0 16,1-1 0-16,-2 1 0 15,1 1 0-15,3 0 1 0,-3 0 0 16,1 0-2-16,-2-1 0 16,1-1 0-16,-6 1-1 15,-1 1 0-15,-3 0 2 16,-2 1-1-16,-2 1 1 0,-1-2 0 16,-7 2-1-16,0 0 1 15,-5-2 0-15,-4 0 1 16,-7 2 4-16,-2 0-1 15,-6 0 0-15,-8 0 4 16,-4-2-3-16,-8 2 2 0,-6 0-2 16,-6 0-2-16,-9-2 0 15,-13 2 2-15,-9 0-1 16,-15 0-1-16,-11 0 2 16,-14-1-3-16,-18-1 0 15,-13 0 0-15,-17-2-1 16,-15 3 2-16,-15-3-3 0,-13 3 2 15,-9-3-1-15,-9 2-1 16,-6 0-7-16,-17 0-2 16,-9 2-34-16,-16 0-4 15,-12-5-68-15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7:47:39.284"/>
    </inkml:context>
    <inkml:brush xml:id="br0">
      <inkml:brushProperty name="width" value="0.05292" units="cm"/>
      <inkml:brushProperty name="height" value="0.05292" units="cm"/>
      <inkml:brushProperty name="color" value="#FF0000"/>
    </inkml:brush>
  </inkml:definitions>
  <inkml:trace contextRef="#ctx0" brushRef="#br0">2470 7858 254 0,'-15'0'-8'0,"0"0"22"15,4 0-6-15,2-4 2 16,6 3 1-16,-1 1 3 0,0-1 0 15,4 1-3-15,0 0-6 16,0 0-5-16,0 0-1 16,2 6 2-16,6 4 1 15,-1 2 3-15,0 4-2 16,1 0-1-16,2 4-1 0,-1 1 2 16,1 0-1-16,0-2 4 15,0-2 2-15,1-1 1 16,0-3 3-16,0-4-2 15,1-3 0-15,4-3 3 16,4-3 0-16,3-3-1 0,11-9 2 16,6-13-3-16,8-9 3 15,8-10-4-15,14-7-2 16,6-9-2-16,7 0-4 16,4-2-3-16,1 2 2 15,0 3-1-15,-2 7-24 16,-11 4-27-16,-7 4-77 0</inkml:trace>
  <inkml:trace contextRef="#ctx0" brushRef="#br0" timeOffset="17540.9782">2205 9231 264 0,'-11'-9'-3'15,"2"1"17"-15,2 5 1 16,3-1 10-16,3 3 2 0,1-1-12 16,0 2-12-16,0 0-2 15,5 0 1-15,4 2-1 16,-1 6 3-16,4 3 0 16,0 4-2-16,1 6 0 0,1 2 0 15,-2 4-1-15,3 5 0 16,-1 1 0-16,1 2 0 15,-1 0 1-15,2-3-2 16,0-3 0-16,2-6 1 16,6-5-2-16,-3-8 2 15,4-6 0-15,6-4 3 0,4-5-1 16,6-13 3-16,7-11 4 16,6-9 1-16,8-8-2 15,8-8-1-15,8-2 0 16,2 0-3-16,5-2 0 15,6 3-2-15,-1 5-3 0,0 5 1 16,-3 0-28-16,-9 6-94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7:49:39.155"/>
    </inkml:context>
    <inkml:brush xml:id="br0">
      <inkml:brushProperty name="width" value="0.05292" units="cm"/>
      <inkml:brushProperty name="height" value="0.05292" units="cm"/>
      <inkml:brushProperty name="color" value="#FF0000"/>
    </inkml:brush>
  </inkml:definitions>
  <inkml:trace contextRef="#ctx0" brushRef="#br0">9593 16394 256 0,'-5'0'9'0,"2"0"3"0,1 0 0 15,2 0-1-15,0 1-9 16,0 3-1-16,0-1 1 15,2 0-2-15,1 0 5 16,5 1 1-16,-1-1 2 16,2 1-1-16,0-1-2 15,2 2 0-15,3 1 1 0,2-1-2 16,0 2 1-16,2 0-2 16,4 1 1-16,-3-5-2 15,5 4 1-15,1-2-3 16,1 3 1-16,-4-3-1 0,5-1 0 15,2-1 0-15,0-1 0 16,0 0 1-16,1-2-1 16,1 0 0-16,1-2 0 15,2-3 0-15,0-3 1 16,3-2 0-16,0 1 1 0,-1 0 0 16,3-2 2-16,-3 3 3 15,1 1-2-15,-2-1 0 16,-2 3 4-16,-1 1-1 15,-3 3 1-15,-2 1-1 16,-3 0 0-16,-2 0-3 16,-2 5-2-16,-1 3 0 0,-2 4 0 15,3-2 1-15,-6 6-1 16,-2 2-1-16,1 2-1 16,-4-1 0-16,2 3-1 15,-2 1 2-15,-4-2-1 16,2 0-1-16,-2 1 0 0,0 1 0 15,0-1 1-15,-1-2 0 16,-3-3 0-16,4-1 1 16,-3 0-2-16,0-3 1 15,1-4 0-15,-1 0-2 16,0-2 4-16,-2-3-3 0,2-3 0 16,-1-1-2-16,-1 0 2 15,3 0-1-15,-3-1 1 16,2-7 0-16,0-6 0 15,1-2 1-15,2-2 1 16,2-2-2-16,-2 1 1 0,5-2-4 16,-3-3 1-16,3 1 2 15,2 0 2-15,0-1-2 16,2 0 4-16,3 0-4 16,1-1 0-16,-1 4 1 15,3 0-1-15,1 1 0 16,-1 2-1-16,2 1 1 0,0 2 1 15,1 0 0-15,2 3 0 16,-1 0 2-16,4 3-4 16,-1 0 1-16,2 2 2 15,2 3-4-15,-1 1 3 16,-1 3-2-16,2 0 2 0,-1 0-2 16,1 3 2-16,-2 5-2 15,5 0 2-15,-2-1-2 16,4 4 2-16,1-4-1 15,2 2 0-15,5-1 0 16,-3-5 0-16,3 1 0 0,4-3 0 16,-6 1 1-16,7-2-1 15,2 0 0-15,-2 0 0 16,0-2 1-16,1-3-1 16,2-3 0-16,-3 0 0 15,-1-1 0-15,-1-2 0 0,-2-2 1 16,2 1-2-16,-4 0 2 15,-4-3 0-15,-1 0-2 16,-4-3 2-16,-5 0-1 16,-2 0 0-16,-6 0 0 0,-3 0 0 15,-5 1 0-15,-2 0-1 16,-4 4 1-16,-4 0 0 16,1 2-2-16,-4 4-5 15,0 3-18-15,0 2-37 16,-7 2-85-16</inkml:trace>
  <inkml:trace contextRef="#ctx0" brushRef="#br0" timeOffset="1197.167">9578 16961 154 0,'8'-9'14'16,"0"-3"-1"-16,1-3 8 15,0-1 1-15,0-2-9 0,-3 2-5 16,1-2 0-16,-2-3-4 16,-2 2 3-16,-1-1 2 15,-2 0 2-15,0 0 0 16,0 1 3-16,-7 5 4 16,-3-1 6-16,-2 3-3 0,-3 5-1 15,0 2-3-15,-1 3-2 16,-4 2-1-16,1 7-6 15,-3 10-3-15,-3 9-1 16,-1 6-2-16,1 7-1 16,-1 11 0-16,4 4 2 0,-2 1-2 15,9 4 3-15,2 3-3 16,2 1 2-16,8-6-2 16,1 0 0-16,2-6 0 15,5-8-1-15,9-6 0 16,3-6 0-16,6-6 0 0,0-9 0 15,4 0-1-15,0-6-3 16,2-8-7-16,1-2-11 16,1 0-11-16,1-10-20 15,-1-6-30-15,-2-2-81 16</inkml:trace>
  <inkml:trace contextRef="#ctx0" brushRef="#br0" timeOffset="1800.6107">9859 17340 306 0,'-10'-4'9'0,"-2"4"8"16,-1 0 5-16,2 0 1 15,0 5-10-15,-1 8-10 16,1-1-3-16,2 8 0 15,0 2 1-15,0 4-1 16,1 1 2-16,1 2-2 0,4-2 5 16,1 2-3-16,2-2 2 15,0-4-1-15,2-3-3 16,5-5 1-16,2-2-2 16,2-4 2-16,1-6 0 15,3-1-1-15,-1-2-1 0,4-2 0 16,-1-8 2-16,0-5-3 15,2 0 2-15,0-7 1 16,-1 1-2-16,-4-3 2 16,-1-1-4-16,-4-1 6 15,-4 1-3-15,-3 1-1 0,-2-1 0 16,0 5 3-16,-5-2 0 16,-6 6 1-16,0 4 1 15,0 0-2-15,1 10-2 16,0-2-1-16,-2 4-1 15,2 0-8-15,6 0-10 0,-2 4-12 16,4-2-27-16,2 2-32 16,0-4-51-16</inkml:trace>
  <inkml:trace contextRef="#ctx0" brushRef="#br0" timeOffset="2278.9301">10054 17408 327 0,'7'19'4'16,"0"0"-3"-16,-2 2 0 15,0 3 0-15,-3-3 0 0,3 3-1 16,-5-7 1-16,0 0-1 16,0-1 0-16,0-6-1 15,0-1 1-15,0 0-3 16,0-6-3-16,0-1-3 15,0-2-2-15,0 0 2 0,0-2 5 16,0-9 4-16,0-1-1 16,1-4 2-16,3-1 7 15,-2-6 5-15,1 2 1 16,1 3 2-16,-1 3 1 0,2-2 0 16,-1 8-2-16,4-3-2 15,0 3-4-15,1 4-3 16,-2 2-2-16,6 3-3 15,-4 0-2-15,2 0-2 16,-2 3 3-16,0 7-1 16,-1 6 1-16,-1-4 0 0,-1 10 1 15,0 0-1-15,1 2-1 16,-2 0-2-16,3 0-3 16,-1-2-3-16,1 0-2 15,4-3-3-15,0-6-6 16,2-2-19-16,1-10-6 0,2-1-40 15,0-14-57-15</inkml:trace>
  <inkml:trace contextRef="#ctx0" brushRef="#br0" timeOffset="2520.3429">10519 17108 312 0,'-8'-18'8'0,"-1"5"18"15,4 6 5-15,0 5 1 16,3 2-12-16,1 9-12 0,-1 11-6 16,-3 12 5-16,2 9 0 15,-1 7-1-15,1 6-3 16,-1 3-3-16,-1 1 0 16,2 1 0-16,1-4-11 15,0-5-6-15,2-5-8 0,-3-8-25 16,0-10-37-16,1-9-24 15</inkml:trace>
  <inkml:trace contextRef="#ctx0" brushRef="#br0" timeOffset="2720.2489">10348 17366 388 0,'0'-2'0'0,"0"-1"-1"0,9 0 0 16,9-3 1-16,2 2 0 16,1-2 0-16,4 0-6 15,4-1-17-15,-2 1-29 16,0-1 2-16,-3 2-40 16,-2-1-19-16</inkml:trace>
  <inkml:trace contextRef="#ctx0" brushRef="#br0" timeOffset="3033.8139">10650 17370 181 0,'0'32'48'16,"0"0"2"-16,-2 1-9 16,-3 5-8-16,3 1-13 15,0-3-8-15,2 0-6 0,0-6-3 16,0-6-1-16,0-3-1 16,4-6 1-16,5-4 1 15,-1-5-1-15,2-5-1 16,0-1-2-16,1 0 0 15,2-10 0-15,-3-8-2 0,1-5 1 16,-1-4-1-16,-3-3-1 16,-1-5 7-16,-4 0-3 15,-2 0-2-15,0 0 3 16,-2 5 0-16,-8 3 0 0,0 8 1 16,-2 1-2-16,0 5 0 15,-1 6 1-15,2 3-7 16,1 4-14-16,-3 0-7 15,6 0-24-15,0 0-18 16,3 0-36-16</inkml:trace>
  <inkml:trace contextRef="#ctx0" brushRef="#br0" timeOffset="3370.3127">10776 17461 189 0,'3'25'120'15,"0"1"-102"-15,1 4 2 16,-2 8-1-16,2 1-10 16,-2-3-7-16,1 3-1 15,-1-3 0-15,3-3-1 16,1-4 1-16,0-6-1 0,6-3 0 16,0-6 0-16,3-7 0 15,-1-2-1-15,3-5 1 16,-2 0 0-16,4-10 1 15,-4-6 3-15,2-4 1 0,-2-5-5 16,-3-2 2-16,-3-3 0 16,-3-2 1-16,-2-2-3 15,-2 0 0-15,-2 2-2 16,0 1-19-16,0 3-13 16,0 3-8-16,-2 4-15 15,-2 4-22-15,1 0-48 16</inkml:trace>
  <inkml:trace contextRef="#ctx0" brushRef="#br0" timeOffset="3743.6328">11049 17412 299 0,'3'5'36'0,"-1"2"-25"15,3 5 14-15,2 0 6 16,4 2-17-16,-4 6-8 15,4-3-3-15,0 4-3 0,0 1 1 16,-1 2-1-16,1-2 0 16,-4 2 0-16,0 1-4 15,-3-2-2-15,-2 4 0 16,-2-2-1-16,0-4 2 16,0-1 4-16,0-3 1 15,-6-2 0-15,1-4 0 0,-2-4 4 16,0-4 1-16,-1-1 0 15,0-2-2-15,-1 0 1 16,2-10-1-16,-1-7-1 16,5-2 0-16,3-8 0 15,0-5 3-15,0-4-5 0,11-5-3 16,5 1 6-16,7-8-6 16,4 1-20-16,6-3-25 15,1 0-35-15,-2-4-62 16</inkml:trace>
  <inkml:trace contextRef="#ctx0" brushRef="#br0" timeOffset="4598.4667">11561 16961 333 0,'0'-3'14'0,"0"3"2"16,0 0-11-16,2 3 1 15,-1 13 4-15,1 4 0 0,0 5-1 16,-2 5-3-16,0 4-3 15,0 3-2-15,0 2 0 16,-2-1-2-16,-1-1-2 16,-4 1-11-16,4-4-16 0,-2-3-16 15,1-5 5-15,1-6 3 16,-1-8-7-16,2-6-15 16,2-6-35-16</inkml:trace>
  <inkml:trace contextRef="#ctx0" brushRef="#br0" timeOffset="4854.7163">11400 16923 381 0,'-16'-6'12'0,"3"-2"4"16,6-1-5-16,7 0-1 15,0-1-4-15,15-1-9 16,4-3 2-16,3-6 3 16,7-1-10-16,2-1 5 0,3 3-4 15,0-1-7-15,-2 2-6 16,0 2-16-16,-1 3-29 16,-4 3-21-16,-5 1-58 15</inkml:trace>
  <inkml:trace contextRef="#ctx0" brushRef="#br0" timeOffset="5201.9936">11736 16852 393 0,'0'13'26'0,"0"-1"-11"0,2 1 6 16,1 6 4-16,5 3-10 15,3-1-7-15,-4 2-3 16,1 2-4-16,0-3-1 15,-1 1 0-15,-3 0-1 16,-3-3-3-16,-1 0-9 0,0-3-1 16,0 1-1-16,-7-3 0 15,2-5 2-15,-3-3 8 16,1-3 3-16,2-4 2 16,-2 0 0-16,4-7 2 15,-1-7 2-15,1-4 3 0,3-5 1 16,0-3-4-16,0-4 1 15,7-1-4-15,0 1-2 16,5 0-5-16,1 0-12 16,-1 3 0-16,5 2-25 15,-2 5-15-15,0 1-20 16,-1 3-20-16</inkml:trace>
  <inkml:trace contextRef="#ctx0" brushRef="#br0" timeOffset="5593.0386">11955 16893 228 0,'2'16'112'16,"-2"-3"-99"-16,1 1 0 15,4-3 3-15,0 1-8 16,0-1-7-16,2-4 1 16,4-3-3-16,0-2-3 15,1-2-10-15,3 0-9 0,1-8-15 16,0-4 10-16,0-3-4 15,1-2 8-15,-7 1 18 16,2-2 6-16,-7 0 3 16,-2 2 11-16,-3 2 6 15,0 3 1-15,0 2-1 0,-7 2 6 16,-1 5 0-16,-4 2-13 16,2 4-6-16,-7 10-4 15,3 5 0-15,-1 7 3 16,1 2 5-16,1 2-3 15,3 2-3-15,5-1-1 0,1-2-3 16,4-3-1-16,0-3 0 16,4-3 1-16,4-2-5 15,6-6-15-15,3-6-9 16,1-4-23-16,3-2-25 16,3-11-76-16</inkml:trace>
  <inkml:trace contextRef="#ctx0" brushRef="#br0" timeOffset="5985.202">12287 16968 433 0,'0'4'8'16,"0"-3"-7"-16,4-1-1 15,3 0-1-15,3 0-7 16,2-3-6-16,3-4-8 15,-3-6-14-15,3-1 0 0,-3-2 4 16,-4-4 4-16,1 3 19 16,-3-1 6-16,-2 2 3 15,-4-2 1-15,0 4 3 16,0-1 12-16,-12 6 7 0,-1 4 3 16,-4 2 6-16,0 3-10 15,-5 1-5-15,0 14-2 16,-1 6-1-16,1 6 0 15,2 1-5-15,6 4 0 16,6-1-1-16,0-1-3 16,8-3 4-16,0-6-5 0,8-4 1 15,7-7 0-15,9-3-1 16,5-7 0-16,10 0-8 16,6-16-15-16,3-12-46 15,5-15-88-15</inkml:trace>
  <inkml:trace contextRef="#ctx0" brushRef="#br0" timeOffset="86450.9384">15446 9360 89 0,'0'-10'10'0,"0"0"0"15,0 2 5-15,0-2-1 16,0 4-6-16,0-3 2 16,0 2 1-16,0 1-3 15,0 2-1-15,0 3 3 0,0-2 0 16,0 3 4-16,0 0-1 15,0 0-1-15,0 0-9 16,0 0-3-16,0 3 0 16,0 8 12-16,0 2 1 15,2 6-3-15,-2 2-1 0,2 2 1 16,0 1-4-16,-2 4 0 16,1 1-1-16,-1 3-3 15,2 0 1-15,0 2 0 16,0 4-2-16,-2 1-1 15,1 4 0-15,-1-3 1 16,2 7-1-16,-2-4-1 0,2-1 3 16,-2 3-2-16,2 0 0 15,-2-3 0-15,0 2 0 16,0 0 1-16,0-3-2 16,0 0 2-16,0-2 0 15,-2 1-2-15,0-7 4 0,0-1-5 16,2 1 2-16,-1-4-1 15,1-5 4-15,-4-1-5 16,4-3 1-16,-2-2-6 16,2-4-4-16,-1-1-9 15,1-2-12-15,-2-3-29 0,0-4-29 16</inkml:trace>
  <inkml:trace contextRef="#ctx0" brushRef="#br0" timeOffset="87233.3692">15333 10374 163 0,'-7'-6'2'0,"2"1"4"16,0 2 1-16,4-1 2 15,1 1-3-15,-2-1 4 16,2 2 3-16,0 1 0 16,0-2-6-16,0 3-2 0,2 0-1 15,2 0 2-15,5 4 1 16,-1 4-1-16,-1-2-2 16,5 3 0-16,-2 4 0 15,-1 1 2-15,1 0-2 16,-3 3-1-16,0 1-2 0,-1-1 0 15,1 5-1-15,-4-5 0 16,1 5 2-16,-3-3-2 16,1 1 2-16,2-4-2 15,-3 1 2-15,1-5-2 16,0 0 0-16,0-3 0 16,-1-4 1-16,3 1-1 0,-1-3 0 15,2 0-3-15,-2-3 3 16,4 0 0-16,2 0 2 15,-4-10-2-15,5 2 3 16,-2-5-1-16,3-3-1 0,2-1 2 16,-3 3-2-16,4-4 1 15,-4 0-1-15,2-1 0 16,1-1-1-16,-2 1 0 16,-1-3 1-16,3 3 0 15,-2-1-3-15,-3 0 4 0,4-1-2 16,-3 4-1-16,-2 0 4 15,2 3-2-15,-4 1 0 16,1 3 1-16,-3 2 0 16,1 1 0-16,-3 4 1 15,-1-1 4-15,0 3 5 0,0-1 2 16,0 0-1-16,-1 1-1 16,-6-2-3-16,0 3 1 15,-3 0-4-15,-2 0-1 16,-2 0-1-16,-3 0 0 15,-3 0 0-15,-4 0-1 16,-1 3 2-16,-8-2 3 0,4 1-1 16,-1-2-3-16,1 2 1 15,6-2-1-15,5 0-3 16,3 0-2-16,8 0-3 16,4-2-29-16,3-9-54 15,0-5-116-15</inkml:trace>
  <inkml:trace contextRef="#ctx0" brushRef="#br0" timeOffset="95508.9705">13473 9184 129 0,'-11'-9'17'16,"0"2"-7"-16,-2-1 1 15,3-2 0-15,1 5-7 16,-1-2-1-16,0 0-1 16,1 0-5-16,-1 1-9 15,-2 1-6-15,2 2-6 0,-3-1-10 16,2 2-21-16</inkml:trace>
  <inkml:trace contextRef="#ctx0" brushRef="#br0" timeOffset="95754.8983">13256 9097 53 0,'-8'0'14'0,"3"0"6"0,1 0-3 16,1 0 8-16,1 0 4 15,-1 0-2-15,3 0 1 16,0 0-1-16,0 0-2 15,0 0-7-15,0 0-10 16,0 0 2-16,0 0 4 0,6 0 1 16,1 0 2-16,2 0-7 15,3 0-4-15,-2 2-4 16,5-1-1-16,-1-1-1 16,2 0-5-16,2 0-20 15,0 0-12-15,1 0-19 0,-2 0-16 16,1-1-36-16</inkml:trace>
  <inkml:trace contextRef="#ctx0" brushRef="#br0" timeOffset="95892.0801">13582 9060 159 0,'13'0'47'0,"-4"0"0"0,3 0-14 16,1 0-9-16,-2 1-8 15,3 2-14-15,0 1 0 16,5 0-12-16,-4-4-36 15,2 0-71-15</inkml:trace>
  <inkml:trace contextRef="#ctx0" brushRef="#br0" timeOffset="96053.7312">14072 9093 420 0,'9'6'11'15,"1"-3"-12"-15,4 2 2 16,7-1-5-16,-1-1-38 16,1-1-61-16,3-2-92 0</inkml:trace>
  <inkml:trace contextRef="#ctx0" brushRef="#br0" timeOffset="96240.3921">14466 9147 425 0,'5'3'21'0,"0"3"-21"16,4 1 4-16,2-2 6 15,3 1-8-15,1-1-12 16,4-2-28-16,1-1-12 16,1-2-27-16,1 0-4 0,2 0 5 15,-1 0-25-15</inkml:trace>
  <inkml:trace contextRef="#ctx0" brushRef="#br0" timeOffset="96360.6393">14717 9184 72 0,'22'-2'71'0,"-5"2"-11"16,0 0-2-16,2 0-9 16,-1 0-11-16,1 0-16 0,2 2-13 15,-1 3-4-15,3 0-4 16,0 0-2-16,2-4-20 16,4 1-33-16,0-2-33 15,1 0-42-15</inkml:trace>
  <inkml:trace contextRef="#ctx0" brushRef="#br0" timeOffset="96492.8072">15328 9181 80 0,'32'-2'136'15,"-1"2"-110"-15,-3 0-1 16,5 0-13-16,-3 0-7 0,2 0-4 16,1 0-18-16,-3 0-49 15,1 0-49-15</inkml:trace>
  <inkml:trace contextRef="#ctx0" brushRef="#br0" timeOffset="96618.6147">15918 9169 227 0,'27'0'37'16,"1"0"-19"-16,4 0-13 16,2-3-5-16,2-2-9 15,-2-4-93-15</inkml:trace>
  <inkml:trace contextRef="#ctx0" brushRef="#br0" timeOffset="96745.2687">16579 9147 309 0,'20'0'1'15,"0"0"-42"-15,1-5-123 16</inkml:trace>
  <inkml:trace contextRef="#ctx0" brushRef="#br0" timeOffset="108973.3996">13085 15070 201 0,'7'-1'48'16,"2"-3"-21"-16,2 0-14 15,4-3 4-15,7 1-5 16,4 0-6-16,1-3-4 16,2 0 0-16,1 1-3 15,-3 0 4-15,2 1-7 0,-1 0-15 16,-1 3-26-16,0-3-19 16,0 3-21-16</inkml:trace>
  <inkml:trace contextRef="#ctx0" brushRef="#br0" timeOffset="109123.0225">13658 14970 158 0,'21'4'42'0,"-1"1"7"16,2 2-15-16,-3 1-12 15,3-1-10-15,1 0-6 16,0 0-5-16,2-3 0 0,2-1 0 16,2-3-17-16,2 0-30 15,-1 0-37-15,1-7-50 16</inkml:trace>
  <inkml:trace contextRef="#ctx0" brushRef="#br0" timeOffset="109261.761">14276 14958 179 0,'17'0'6'16,"1"0"14"-16,-2 0-14 16,2 0-2-16,3 1-2 15,-2-1-2-15,-1 0-22 16,1 0-32-16,1 0-57 15</inkml:trace>
  <inkml:trace contextRef="#ctx0" brushRef="#br0" timeOffset="109409.3868">14737 14966 146 0,'19'6'4'0,"3"-4"-4"16,3-2 1-16,8 0-10 15,-1 0-13-15,6-5-30 16,2-1-10-16</inkml:trace>
  <inkml:trace contextRef="#ctx0" brushRef="#br0" timeOffset="109543.5618">15104 14942 41 0,'35'-4'47'0,"-1"0"-6"16,0 3-3-16,0 1-7 16,0 0-2-16,2 0 5 15,-4-2-13-15,5 2-6 0,-3-4-8 16,4 1-2-16,-3-2-4 15,3-4-6-15,2-3-39 16,-2 2-41-16,-3-4-64 16</inkml:trace>
  <inkml:trace contextRef="#ctx0" brushRef="#br0" timeOffset="117541.2692">12752 17947 142 0,'12'0'9'0,"2"0"5"16,-2 0-3-16,5 0 0 0,1 0-2 15,3 0-2-15,2 0-1 16,3 4-4-16,2-2 3 16,3 0 0-16,1-2 2 15,4 1 1-15,1-1-6 16,3 0-2-16,2 0 0 15,-1 0 2-15,2 0 0 0,-3 0-2 16,0 0 1-16,4 0-1 16,-3 0 2-16,4 0-1 15,0 0 1-15,1 0 1 16,5-3 6-16,-1-1-5 16,4 0-3-16,0 1 4 0,-2-1 0 15,2 3-2-15,-4-3-3 16,2 4 4-16,-9 0-2 15,2 0-2-15,-5 0 1 16,-3 0-2-16,1 0 2 0,-2 4-1 16,0-1-1-16,-2 2 2 15,0-1-1-15,-2 0 0 16,2-2 0-16,-3-2 0 16,1 0 0-16,-3 0 0 15,-2 0 0-15,-3 0 1 0,-1 0-2 16,-4-4 2-16,-2 0-3 15,-3 0 0-15,-4 1-16 16,-3 0-24-16,-7-1-48 16</inkml:trace>
  <inkml:trace contextRef="#ctx0" brushRef="#br0" timeOffset="119891.1582">16392 17988 238 0,'8'0'15'0,"-1"0"-8"15,2-3 3-15,4-1 4 16,1 1-1-16,-2-1-1 15,4 2-5-15,-2 0-4 0,5 1-1 16,-5-1 1-16,4 0-2 16,-1 0 1-16,0 2 1 15,0 0 0-15,0 0 3 16,1 0 2-16,0 0 2 16,0 0 1-16,6 0-2 0,-3 0 0 15,6 0-5-15,0 0 0 16,2 0-2-16,3 0-1 15,-2 0 3-15,3 2-4 16,-1 0 1-16,2 1-1 16,-2-1 0-16,0 0 2 0,0 2-3 15,0-1 2-15,2 1-1 16,0-2 0-16,4 1 0 16,-2 0 0-16,1 1 1 15,3 0-1-15,-2 0 0 16,1-1 0-16,3 0 0 0,-3 1 1 15,4 1 1-15,-4 2 1 16,5-1 0-16,0-1-2 16,-2 0 0-16,1 1 1 15,-2 0-2-15,2 0 0 16,-2-2 1-16,3-2-1 0,-1 0 0 16,1 1 0-16,0-1 1 15,0 0-1-15,2-1 1 16,0-1-2-16,-1 0 2 15,0 0 0-15,0 0 0 16,-4 2 0-16,2-2 0 16,-3 0 1-16,-2 2 0 0,-4 0 2 15,0-2-3-15,-4 2 1 16,1 0-2-16,-1-2 2 16,-1 1-1-16,2 1 0 15,-4-2-1-15,-2 0 1 0,-2 0-1 16,-2 0 1-16,1 0 0 15,-4 0 0-15,-2 0 1 16,-2 0 0-16,-2 0 1 16,-4 0-1-16,-1 0 1 15,-2 0-1-15,-2 0-1 0,1 0 0 16,-3 0-1-16,-1 0 2 16,0 0-1-16,0 0 0 15,-1 0-1-15,-7 0-2 16,-1 0-22-16,-7-5-51 15,-4-4-146-15</inkml:trace>
  <inkml:trace contextRef="#ctx0" brushRef="#br0" timeOffset="132136.6502">14026 4616 111 0,'-8'-3'3'0,"-2"-3"16"0,1 1 0 15,1 1 0-15,-2-1 1 16,1-1-8-16,-1 1-2 15,-2 0 0-15,2-3 1 16,-3 2 1-16,-1 0 0 16,-1 4 3-16,-1 2 2 0,0 0-2 15,-2 9 0-15,-4 13-3 16,2 8-3-16,-1 9-5 16,1 6-1-16,6 7 3 15,-2 3 0-15,9 0-2 0,3-1 0 16,4-3-4-16,0-4 1 15,7-7-1-15,5-3 0 16,7-8 0-16,3-10 1 16,2-4-1-16,5-5 0 15,1-7 1-15,3 0 0 16,0-3-1-16,1 0 0 0,-2-9 1 16,0-4-1-16,-1-4 0 15,1-4 0-15,-3-4-1 16,-2-1 1-16,-3-4 1 15,-5-1-1-15,-4-3 0 16,-3-1 0-16,-9-2 1 0,-1 0-1 16,-2 2 1-16,-2-3 0 15,-10 3-1-15,-3 4 1 16,-2 0-1-16,-2 6 1 16,-1 4-2-16,1 7 1 15,1 3-1-15,4 10-5 0,1 1-25 16,2 1-34-16,-2 12-53 15</inkml:trace>
  <inkml:trace contextRef="#ctx0" brushRef="#br0" timeOffset="132976.9324">14878 6439 83 0,'0'-9'-7'0,"-1"0"5"16,-6 0-11-16,2-3 7 0,-5 1 4 16,1-1 1-16,0-3 2 15,-4 3 2-15,1 1 7 16,0 0 1-16,-1 3 1 15,-1 6 2-15,-1 0 2 16,1 2-3-16,-2 2 0 0,-4 8-2 16,0 8 5-16,0 2-6 15,-1 6 2-15,1 5 2 16,-2 2-3-16,5 1 1 16,6 6 3-16,0-3-4 15,6 3-1-15,5-5-2 16,0-1-1-16,5-6-5 0,12-3 0 15,4-5-2-15,2-5 1 16,6-5-2-16,2-3 1 16,-1-5 0-16,2-2 0 15,2 0 1-15,-1-9-2 16,2-3 1-16,-2-4 1 0,2-6-1 16,-5-2 0-16,-2-5 0 15,1-3 0-15,-4-4 1 16,-3-2-2-16,-6 0 2 15,-3-1-3-15,-8 1 3 16,-3 2 0-16,-2 2-1 0,-16 2 0 16,-6 5 1-16,-1 6-1 15,-10 3 0-15,5 9-4 16,-6 6-17-16,3 3-21 16,-1 7-19-16,1 9-71 15</inkml:trace>
  <inkml:trace contextRef="#ctx0" brushRef="#br0" timeOffset="133635.301">15922 6811 246 0,'-7'18'3'16,"2"2"1"-16,5 3-6 15,0 2 4-15,0 4-2 0,8 1 0 16,3 0 0-16,2 1 1 16,1-3-1-16,3-1-1 15,2-4 1-15,2-3 0 16,1-4 1-16,2-6-1 16,0-6 4-16,2-4 2 0,1 0-2 15,-6-7 3-15,5-9 0 16,-4-3 1-16,0-6-1 15,-2-4-2-15,-4-3 5 16,-5-4 2-16,-2 1-3 16,-9-1-1-16,0 2-4 0,-5 4-1 15,-15-1-1-15,-6 6 1 16,-4 2-5-16,-8 10 7 16,-1 6-6-16,-3 7-1 15,0 0-11-15,-1 18-53 16,-1 6-60-16</inkml:trace>
  <inkml:trace contextRef="#ctx0" brushRef="#br0" timeOffset="144313.3225">14047 15928 165 0,'-5'-5'7'16,"-2"0"26"-16,2-2-14 15,-2 1 5-15,2-1-4 16,0 0-5-16,0 0-5 0,0-2-3 16,-1 2-3-16,0-2 1 15,1 1-2-15,-2 0-2 16,0 1 1-16,0 0-1 15,-3-3 0-15,0 5 0 16,-2-2 0-16,-1 5 1 16,-1-1 3-16,-3 1 0 0,-3 2 2 15,3 0 5-15,-5 7 1 16,4 8-2-16,-2 0-5 16,4 5-4-16,2 3 1 15,0 4-1-15,4 3-1 16,3 2 1-16,2 4-2 0,3 3 0 15,2 4 1-15,0-2-1 16,2 0 1-16,7-4-2 16,6-3 2-16,-1-5-1 15,4-4 0-15,3-6 0 16,2-1 1-16,-1-2-1 0,2-3 0 16,2-4 0-16,-3-4 1 15,1-4-3-15,1-1 2 16,-4 0-2-16,3-10 1 15,-1-4-1-15,-3-3-1 16,-2-2-1-16,-3-1 3 0,-5-2 2 16,-3-3-1-16,-5-1 1 15,-2-4 0-15,0-2 3 16,-5 3 1-16,-8-2 3 16,0 3 2-16,-4-1 1 15,0 4-2-15,0 0 1 16,-1 4-2-16,2 3-8 0,-1 0-1 15,5 5-1-15,-1 4-2 16,-1 6-14-16,-4 3-19 16,-11 1-77-16,-14 15-133 15</inkml:trace>
  <inkml:trace contextRef="#ctx0" brushRef="#br0" timeOffset="146795.3535">17132 15775 116 0,'-14'4'10'0,"-4"1"13"16,2 2-3-16,-2 0 1 0,-3 2-2 16,1 2 6-16,-2 0-2 15,-2 3-3-15,2-2 3 16,-2 5-2-16,2-2-8 15,3 5-7-15,1-1-5 16,4 3 0-16,2 3-2 0,5 3 2 16,2 2-1-16,3 3 0 15,2-1 0-15,0 0 0 16,6-2 0-16,4-1-1 16,5-6 2-16,1-3-2 15,4-5 1-15,2-4-2 0,2-4-4 16,3-3 6-16,2-4 0 15,0 0 0-15,1-5 1 16,1-7-1-16,-1-4 1 16,-3-1 0-16,0-2-1 15,-1-4 3-15,-7-4-3 16,-1-2 2-16,-6 1 2 0,-2-5 0 16,-7 1 5-16,-3 0-2 15,0 4-1-15,-8-2-4 16,-4 5-2-16,-3-2 0 15,0 5-10-15,3 3-20 16,-5-1-17-16,5 2-29 0,-3-3-24 16</inkml:trace>
  <inkml:trace contextRef="#ctx0" brushRef="#br0" timeOffset="147485.1409">17700 14546 206 0,'-22'7'9'0,"-2"2"10"15,4 4 3-15,1 1-3 0,-1 7-4 16,8 1-7-16,0 3-3 16,4 0-2-16,4 3 3 15,1 2 2-15,3-1-2 16,0-1 0-16,3-3-2 0,7-3 0 15,2-1-2-15,5-5 2 16,0-3 6-16,5-6 3 16,5-4-9-16,2-3-2 15,5-2-1-15,2-10 1 16,1-4-3-16,4-4 2 16,-1-1 0-16,3-4-3 0,-4-6 2 15,1 1-3-15,-6-3 2 16,-5-5-1-16,-5 4-1 15,-8-1 0-15,-8-1 2 16,-6 4 0-16,-2 3 2 16,-2 2-1-16,-10 4 0 0,-3 2-1 15,-2 5 1-15,-5 3-6 16,5 3-20-16,-4 1-20 16,0 0-34-16,3 0-34 15</inkml:trace>
  <inkml:trace contextRef="#ctx0" brushRef="#br0" timeOffset="148032.6243">18664 13841 286 0,'-18'0'21'15,"0"-3"-1"-15,4 3 13 0,1 0-5 16,3 0-17-16,-2 12-5 15,3 3-3-15,1 2-2 16,-1 6-2-16,1 4 1 16,3 2 1-16,-2 1-2 15,4 2 1-15,1-2 1 0,2 3-4 16,0-5 2-16,2 1 2 16,10-6-3-16,3-2 2 15,4-5-1-15,4-3 3 16,3-4-1-16,2-4 0 15,5-5 0-15,-3-1 0 16,4 1-1-16,-5-10 1 0,2-2-1 16,-3-2 2-16,-4 0-3 15,-5-2 1-15,-4-2 0 16,-5 0 1-16,-4 0-1 16,-6 2 1-16,0 0 0 15,-7 0-2-15,-6 0 2 0,-7 5-2 16,-3 0-8-16,-6 6-15 15,-2 0-36-15,-4 1-50 16,-3-2-67-16</inkml:trace>
  <inkml:trace contextRef="#ctx0" brushRef="#br0" timeOffset="149479.0635">17176 4545 194 0,'-17'-6'15'16,"0"3"-2"-16,-4-1 5 16,3 2 3-16,-1 1-3 15,-1 1 1-15,1 1-2 0,0-1-1 16,1 0-6-16,1 0-1 15,0 0-3-15,0 6-2 16,0 1-4-16,3 5 1 16,-1 2-2-16,0 4 2 0,0 8-2 15,1-2-4-15,-1 8 5 16,6 4-2-16,-3 2 4 16,4 4-3-16,3 0 3 15,5-2-1-15,0 0-1 16,2-5 0-16,12-3-1 15,2-3 2-15,8-6-2 0,1-3-4 16,6-7 2-16,1-5 1 16,2-4 0-16,-2-4-2 15,4-4 2-15,-4-9-1 16,2-4 3-16,-3-3 1 16,-1-3-1-16,-3-1 2 0,-3-5 0 15,-4 0 0-15,-4-3 2 16,-6 2 0-16,-4 0 4 15,-6-1 2-15,-2 1 0 16,-14 1 3-16,-8 2 0 16,-6 3-4-16,-8 2 2 0,-4 4-1 15,-2 6-8-15,-4 4-2 16,-4 8-10-16,-8 0-51 16,-3 4-174-16</inkml:trace>
  <inkml:trace contextRef="#ctx0" brushRef="#br0" timeOffset="168124.9581">15726 11610 403 0,'6'0'2'0,"-5"4"0"16,6 14-4-16,3 6 9 16,-1 11 2-16,-1 7-1 0,-1 4 0 15,3 10-3-15,-1 2-2 16,-1 3 2-16,4 5 0 15,-5 2 0-15,0 4-3 16,0-2-1-16,-2 2 1 16,-2-2-2-16,-2-5 1 0,1-4-1 15,-2-5 1-15,2-7-1 16,-2-8 1-16,0-3-1 16,0-6-5-16,2-3-17 15,-1-8-25-15,-1-5-50 16,0-7-62-16</inkml:trace>
  <inkml:trace contextRef="#ctx0" brushRef="#br0" timeOffset="168503.1393">15342 12398 405 0,'-6'0'-9'16,"6"0"24"-16,7-4-15 15,15-1 3-15,11-4 12 16,4-3-3-16,10-2-3 0,7-3-2 15,6-2 0-15,2 1-3 16,3-2 0-16,5-1-2 16,-2 2 0-16,0 1-2 15,-4 3 2-15,4 1-1 16,-9 1 0-16,-4 5 0 0,-3 1-2 16,-5-1-11-16,-7 5-14 15,-8 3-32-15,-9-6-51 16,-10 2-133-16</inkml:trace>
  <inkml:trace contextRef="#ctx0" brushRef="#br0" timeOffset="169801.6632">13038 12154 410 0,'-18'1'4'16,"2"-1"5"-16,7 2-8 15,9 1 5-15,0-2 0 16,2 3-5-16,11-3 3 0,2 1 0 16,9-2 0-16,0 0 2 15,6 0-4-15,1 0 0 16,4 0-2-16,-2 0 3 16,1 0-3-16,0 0 0 15,-2 0 1-15,-1 0 1 16,-3 4-5-16,-2-1-6 15,-3 1-3-15,0-3-15 0,-7 5-19 16,-3-1-34-16,-10 2-60 16</inkml:trace>
  <inkml:trace contextRef="#ctx0" brushRef="#br0" timeOffset="170078.6329">13024 12614 393 0,'22'0'3'0,"-3"0"7"0,8 0 0 16,7 0 10-16,6-3-7 15,-1 1-3-15,0-2-3 16,1 2-3-16,2 0-3 16,-5-1 1-16,1 1-3 15,4-1-19-15,-12 1-56 16,-4-4-96-16</inkml:trace>
  <inkml:trace contextRef="#ctx0" brushRef="#br0" timeOffset="210042.1612">19136 5315 206 0,'0'0'21'0,"0"0"-11"15,0 0 1-15,0 0 1 16,0 0-3-16,0 0-4 16,0-4-2-16,3 1 1 0,-2-2-1 15,3-2 2-15,-1 1 1 16,1-5 1-16,1 2 1 16,2-5-2-16,-1 0 1 15,1-2 2-15,-4 0 1 16,3-2-3-16,-3-1 2 15,-3 0 1-15,0 0 3 0,0 1 4 16,-10-1 0-16,-5 2 4 16,-3 0-5-16,-5 5-2 15,-2 1-7-15,-1 4-4 16,-4 7-2-16,4 0-1 16,-5 3-1-16,4 13 1 0,-2 7-4 15,0 7 11-15,-1 6-10 16,-2 7 5-16,-1 4-6 15,3 6 7-15,3 0-2 16,1 4-3-16,8 2 5 16,6 2-3-16,8-2 1 0,3-4 0 15,1-2-1-15,7-6-1 16,8-8 0-16,0-3 1 16,7-2-1-16,3-7 1 15,1-6-2-15,3-3 2 16,3-6-4-16,3-3-6 0,3-9-16 15,3 0-11-15,4-4-21 16,0-8-34-16,-3-4-44 16</inkml:trace>
  <inkml:trace contextRef="#ctx0" brushRef="#br0" timeOffset="210511.2125">19213 5672 267 0,'-3'-2'3'0,"1"0"8"16,2 2-15-16,5 0 6 15,12 0 5-15,2 0 4 0,3 7 2 16,2 0 2-16,4 1-7 15,-3 2-5-15,4 3 1 16,-4 1-3-16,-2 4 0 16,1 4-1-16,-5 0 1 15,-2 7-1-15,-5-2 0 0,-2 3-1 16,-5-1 2-16,-5-2-3 16,0-3 3-16,0-4 1 15,-5-6-1-15,-2-3 0 16,-1-7 1-16,-1-4 0 15,2 0 2-15,-1-11-7 16,5-7-1-16,1-5 6 0,2-4 0 16,0-3 0-16,0 0-1 15,7-4 0-15,3 0-2 16,2 4 1-16,3-1-1 16,-1 4-1-16,4 2-8 15,-2 4-11-15,2 1-7 0,-2 2-15 16,-2 3-25-16,-1 0-36 15</inkml:trace>
  <inkml:trace contextRef="#ctx0" brushRef="#br0" timeOffset="210952.8923">19726 5767 257 0,'5'6'1'0,"4"2"1"0,1-1-1 16,3-2-2-16,1 1-2 16,3-6 3-16,0 0 0 15,1 0 2-15,3-4 0 16,-2-5-1-16,1 0-1 16,-3-1 2-16,1-3-2 0,-4 1 0 15,0 1 0-15,-6-3 0 16,-3 1 0-16,-3 1 1 15,-2-1 4-15,0 4 1 16,-5-2 4-16,-5 4-4 16,-4 5 0-16,-6 2-1 0,-1 0-4 15,1 7-2-15,-6 8 5 16,1 1-1-16,1 5-2 16,2 2 4-16,3 0-1 15,6 3 3-15,5-3-3 16,6 2-1-16,2-4-2 0,2 2-1 15,12-5-1-15,9-4 0 16,6-3 0-16,3-2-1 16,8-9-12-16,3 0-12 15,1 0-9-15,4-12-27 16,-2-2-22-16</inkml:trace>
  <inkml:trace contextRef="#ctx0" brushRef="#br0" timeOffset="211445.9316">20383 5711 281 0,'-14'0'5'0,"-8"0"4"16,-2 0-6-16,-3 2 4 16,-3 8 4-16,-1 7-9 15,-5 0 0-15,1 5-2 16,2 3 1-16,1 0-3 0,5 0 3 15,5 0-1-15,5-5 0 16,7-3 0-16,7-1 0 16,3-5-4-16,0-2-6 15,14-6 1-15,2-1 1 16,6-2 2-16,2-2 4 0,4-10 2 16,3-2-2-16,1-4 2 15,-3-2 3-15,1-3-1 16,-7-2 3-16,-1 0 4 15,-4 0 0-15,-4 0 0 16,-5 4 0-16,-6 3 0 0,4 4 1 16,-7 4 3-16,0 5 5 15,0 4-1-15,0 1-10 16,0 0-3-16,0 6-3 16,-2 9 0-16,-3 3-1 15,4 1 1-15,1 5 0 0,0 0 0 16,0 2-1-16,8-7 1 15,0 3-1-15,3-5-7 16,4-2-5-16,0-3-1 16,5-3-9-16,4-5-9 15,0-4-31-15,3 0-31 0</inkml:trace>
  <inkml:trace contextRef="#ctx0" brushRef="#br0" timeOffset="211746.4894">20817 5240 374 0,'-5'0'5'0,"1"13"-12"15,3 5 8-15,1 9 0 16,-2 10 2-16,0 6-4 15,-2 8-1-15,-2 5 0 16,-1 6 2-16,0-1 1 16,-1 3 0-16,-5-4-1 0,7-6-1 15,-2-2-8-15,4-11-2 16,0-4 2-16,0-7-2 16,4-5-10-16,0-7-10 15,0-11-36-15,2-7-37 16</inkml:trace>
  <inkml:trace contextRef="#ctx0" brushRef="#br0" timeOffset="211964.8645">20535 5702 330 0,'0'0'-2'0,"0"0"1"15,14 0-2-15,10 0 2 16,6-5 3-16,6-2-2 16,9-4 3-16,3-3-1 0,3-1-2 15,1 0 0-15,0-2-33 16,-2 3-37-16,-1 0-27 16</inkml:trace>
  <inkml:trace contextRef="#ctx0" brushRef="#br0" timeOffset="212385.2017">21117 5750 254 0,'-2'11'5'0,"2"-4"-5"0,0-2-3 16,2 3 3-16,7-5 0 15,1 1 2-15,5-4 4 16,-1 0 6-16,3-2-6 15,3-7-4-15,-3 2 0 16,0-4-2-16,-2-1 0 0,-3 1 1 16,-5-2-1-16,-2 3-2 15,-5-4 3-15,0 5 0 16,-9 0 2-16,-4 3 0 16,-2 3 8-16,-6 3 1 15,1 0 0-15,-2 7-4 0,2 6 1 16,-1 4-4-16,4 5 2 15,-1-1-5-15,7 4 3 16,4-2 0-16,4 0-3 16,3 1-1-16,0-3-2 15,10-1 1-15,4-4 0 0,5-2 0 16,4-3 0-16,4-4-1 16,7-4 1-16,4-3-12 15,4 0-29-15,6-14-48 16,-2-7-127-16</inkml:trace>
  <inkml:trace contextRef="#ctx0" brushRef="#br0" timeOffset="213090.4351">22033 5261 77 0,'5'-13'39'0,"-1"-4"-38"16,-1-1 1-16,-1 1 11 0,0-5 10 15,-2 4 1-15,0-1 3 16,-2 3-6-16,-7-1 2 15,-4 5 3-15,-2 5-13 16,-6 3-11-16,-4 4-3 16,-2 3 3-16,-1 11 4 0,-7 9-2 15,3 4-2-15,-2 4 3 16,2 3-3-16,3 2-3 16,4 1 1-16,9-5 0 15,9 0 1-15,7-1-1 16,12-2 2-16,15-4 6 0,9 0 1 15,5-3 5-15,4 4 2 16,2-2-10-16,-2 2-3 16,-4 4-2-16,-4-1-1 15,-3 3 2-15,-10 0-2 16,-4-2 2-16,-9-1-2 0,-8-2-1 16,-3-2-1-16,-9-4 2 15,-10-3 0-15,-8-2 4 16,-3-4-1-16,-9 1-1 15,0-6 0-15,-2 0 0 16,-3-2-4-16,2-3-2 0,2-2-9 16,6 0-3-16,6-4-13 15,7-6-8-15,11-3-12 16,10-6-40-16,3-1-41 16</inkml:trace>
  <inkml:trace contextRef="#ctx0" brushRef="#br0" timeOffset="213544.6168">22291 5613 216 0,'4'9'32'0,"-2"-2"-27"15,-2 0-1-15,1 0 4 16,1 0 2-16,5-2-7 15,-1-1-2-15,3-2 1 16,3-2-1-16,1 0 2 0,6-4-1 16,1-6 0-16,1-5-3 15,-2 1 3-15,1-4-3 16,-5 3 1-16,-1-2 1 16,-9-1 1-16,-3 4 5 15,-2 2 1-15,-6 1-1 0,-9 2 0 16,-4 5-1-16,-4 4 3 15,-6 0-3-15,0 13 2 16,0 5 1-16,1 3 4 16,5 4-5-16,5 0-2 15,4 2-1-15,4-2 0 0,6 0-4 16,4-4-1-16,0-1 0 16,9-2-1-16,10-6 1 15,1 1 0-15,2-8 0 16,9-1 3-16,6-4-3 15,2 0-3-15,2-9-29 0,2-7-18 16,2-6-29-16,-2-6-69 16</inkml:trace>
  <inkml:trace contextRef="#ctx0" brushRef="#br0" timeOffset="213836.6655">22897 5084 338 0,'2'-10'44'16,"-2"6"-29"-16,1 4-11 15,3 1-8-15,-1 15 0 0,1 7 2 16,-3 4 4-16,1 9 3 16,-2 4-2-16,0 5-5 15,-3 5 4-15,-4 5-1 16,-6 2-2-16,2 2 3 0,1-2-3 15,-2-5 4-15,4-2-2 16,2-6 0-16,1-9-4 16,4-7-14-16,1-8-9 15,0-4-9-15,0-9-16 16,0-3-22-16,0-4-20 16</inkml:trace>
  <inkml:trace contextRef="#ctx0" brushRef="#br0" timeOffset="214030.9336">22755 5456 70 0,'-6'-13'198'15,"1"2"-174"-15,5 5 3 16,0 0-3-16,5 3-13 16,11-3-9-16,8 1 0 15,8-2 1-15,7-2 0 16,10-3-2-16,7-1-2 0,3-4-24 15,6-3-50-15,-1 0-105 16</inkml:trace>
  <inkml:trace contextRef="#ctx0" brushRef="#br0" timeOffset="217091.1374">18933 6851 64 0,'0'-13'10'16,"0"-1"0"-16,0-2 5 15,0 0 2-15,0-4-1 0,0 2 2 16,0-3 3-16,0-2 2 15,0 3 2-15,0-2 0 16,0 4 5-16,0 3-4 16,0 4 1-16,0 2-9 0,0 6-3 15,0 3-4-15,0 0-6 16,0 9-8-16,0 9 2 16,0 8 10-16,0 9 0 15,-1 9-5-15,-5 1 3 16,0 6-4-16,3 5-4 15,-1-1 3-15,3 4-2 0,-1-1-1 16,2-1 4-16,0 1-3 16,0-8 1-16,5-6-1 15,5-3 0-15,0-7 1 16,2-5-1-16,3-6 0 16,-1-5-1-16,3-8 0 15,0-3-2-15,3-7 5 0,0 0-2 16,3-12 2-16,1-8-1 15,-1-8 1-15,2-4 0 16,-1-6-1-16,-1-6 4 16,-3-6-1-16,0-4 2 15,-3-3-3-15,0-2 3 0,-3 0-1 16,-1 2-1-16,-3 2-2 16,-3 2 0-16,-1 3 4 15,-5 5-4-15,-1 7 2 16,0 0 3-16,0 10 4 15,2 6-9-15,-2 7-2 0,0 4 0 16,0 5 0-16,0 3-4 16,0 3-18-16,0 0-27 15,0 13-3-15,0 3-9 16,0 2-38-16,4 5-27 0</inkml:trace>
  <inkml:trace contextRef="#ctx0" brushRef="#br0" timeOffset="217768.7857">19565 7267 33 0,'-3'-10'12'0,"-4"0"-2"15,1-1 7-15,3-1-2 16,-2 1 7-16,0-1-7 0,2-3 7 16,-1 8 8-16,1-2-1 15,-1 4 1-15,3 1 2 16,1 2-11-16,0 2-12 15,0 2-11-15,0 9-2 16,1 0 6-16,5 3 2 0,-3 2-4 16,0 0 1-16,-3 0 0 15,5 0-1-15,-5-2 0 16,0-1 2-16,2 0-3 16,-2-5 5-16,0-2-1 15,1-3 2-15,-1 1 0 0,4-4-3 16,-2 0 6-16,-1 0 1 15,5-9 5-15,-5-7 1 16,5-4-6-16,-1-5-6 16,3-3 0-16,-1-3 1 15,0 5-3-15,0-1 2 0,2 4 0 16,2 3-1-16,1 4 1 16,3 3-3-16,0 5 1 15,5 1-1-15,2 1 5 16,-1 4-4-16,1 2 4 15,0 0-4-15,-2 6 1 16,-4 4-1-16,-1 7 0 0,-2 0 0 16,-2 5-3-16,-3 1 2 15,-5 2 0-15,1-2 1 16,-4 2 0-16,0 0 0 16,0 0 0-16,1-3-5 15,1-1-7-15,2-2-8 0,3-4-14 16,1-4-16-16,2-5-22 15,0-6-35-15</inkml:trace>
  <inkml:trace contextRef="#ctx0" brushRef="#br0" timeOffset="218007.6487">20169 7122 292 0,'2'-2'14'15,"-2"2"-4"-15,0 0-14 0,0 5 3 16,0 8 3-16,0 3-3 16,0 2 3-16,0 0-2 15,0 1 2-15,0-1-2 16,0 0 2-16,0 0-1 16,5-4-2-16,0 0-5 0,3-4-14 15,1-7-25-15,-1-3-27 16,4 0-86-16</inkml:trace>
  <inkml:trace contextRef="#ctx0" brushRef="#br0" timeOffset="218185.1181">20198 6856 298 0,'0'-3'-14'0,"0"-3"-41"16,10 3-37-16,3-3-8 15</inkml:trace>
  <inkml:trace contextRef="#ctx0" brushRef="#br0" timeOffset="218559.4503">20462 7026 130 0,'0'30'126'0,"-8"0"-122"0,3-1 0 15,0-3-1-15,1 5-16 16,1-8 26-16,1 0-10 16,2-3 4-16,0-1 5 15,5-2-3-15,6-3-5 16,2-3-2-16,4-4 0 0,3-4 1 15,4-3 1-15,-2 0 0 16,4-3-2-16,1-8-2 16,-2-3 2-16,-3 0 0 15,-3-2-1-15,-4-2-1 16,-6-2 0-16,-4 0-1 0,-5 1 2 16,0-3 0-16,-7 3-1 15,-6-3 1-15,-1 6-2 16,-5 2 1-16,-1 3 0 15,1 4-2-15,-3 4-7 16,2 3-5-16,1 0-10 0,2 0-9 16,2 7-22-16,8-2-34 15</inkml:trace>
  <inkml:trace contextRef="#ctx0" brushRef="#br0" timeOffset="219044.6125">20957 7118 289 0,'6'18'4'0,"-5"2"-7"16,1-1 4-16,0 5 0 16,-2-1 4-16,0-2-5 15,0-3-2-15,0 0 2 16,-2-6 2-16,-1 3-2 15,-1-4-5-15,1-4 5 0,-2-2-4 16,2-3 1-16,3-2-5 16,0 0 6-16,0 0-2 15,0-9-5-15,0-4 11 16,3-6-1-16,5-4 2 16,3-4 0-16,1-5 1 15,3-1 3-15,0-2-1 0,2 3 4 16,1 5 5-16,-4 2 3 15,0 9 0-15,1 4-2 16,-6 4 0-16,2 5-3 16,-2 1-2-16,0 2-5 15,2 0-4-15,-2 7 1 0,1 2 3 16,-1 3-1-16,4 5 2 16,-1-1 0-16,-2 3-4 15,0 3 0-15,-1-1-2 16,0 4-1-16,0 0 1 0,-2 4 0 15,0-1-13-15,-2 4-34 16,-3-3-43-16,-2-4-110 16</inkml:trace>
  <inkml:trace contextRef="#ctx0" brushRef="#br0" timeOffset="238592.3141">19023 9147 9 0,'0'-2'1'0,"0"0"-2"0,0 2-8 16</inkml:trace>
  <inkml:trace contextRef="#ctx0" brushRef="#br0" timeOffset="239912.7495">19035 9120 38 0,'0'0'7'15,"0"-2"-4"-15,0-2-1 16,0 3 3-16,0-2 4 15,0 0 1-15,0 2-1 16,0-3 0-16,0-1 0 16,0 1-1-16,0 0 0 0,0-1 3 15,0 0 1-15,0 1 3 16,0 1-1-16,0-1 1 16,0 0 3-16,0 1 1 15,0 2 2-15,0-2-2 16,0 2-3-16,0 1-1 0,0 0 2 15,0 0-1-15,0 0-3 16,0 0-8-16,0 0-3 16,0 5 6-16,0 6 3 15,0-1-1-15,0 8 0 16,0 2-4-16,0 5 0 0,0 4-5 16,-1 8 1-16,1 6 2 15,0 7-3-15,-2 6-1 16,0 0 2-16,2 3-1 15,0 1 0-15,0-5-1 16,0 1 1-16,4-4 0 0,-1-2 0 16,2-6 1-16,2 1-1 15,1-6 0-15,3-5 0 16,0-4-1-16,1-5 0 16,2-3 0-16,1-8 2 15,1-3-1-15,2-4 0 0,2-5-1 16,-1-2 1-16,3-2 0 15,2-11 2-15,-1-4 1 16,0-5-2-16,1-1 1 16,-3-2 2-16,-1-4-3 15,-4-1 3-15,0-2 0 16,-5-4 3-16,0 1 0 0,-4-9 2 16,1 0-2-16,-3-4 2 15,-2-4-3-15,1-4-3 16,-1-4-1-16,-1 0-3 15,0-1 1-15,1 1 0 16,-1 6-1-16,1 5 1 0,-2 11-2 16,-1 2 1-16,2 8 0 15,0 3 0-15,0 3-1 16,-1 2 1-16,1 4 0 16,2 0-1-16,-3 5 1 15,3 3-1-15,-1 1-11 0,1 2-7 16,2-1-14-16,1 4-22 15,0 2-28-15,1 0-29 16,0 0-47-16</inkml:trace>
  <inkml:trace contextRef="#ctx0" brushRef="#br0" timeOffset="240342.087">19799 9095 202 0,'0'0'6'16,"0"0"12"-16,-2 0-3 15,0 4-3-15,2 3-3 16,0 0 0-16,0 4 5 16,0 7 1-16,0 3 3 0,0 5-4 15,0 6-2-15,0 7-3 16,0 5-2-16,0 3-1 16,0 5-2-16,0 3-2 15,-3 1 0-15,-2-1-1 16,-3-2-1-16,1-4 1 0,0-3-1 15,0-5 1-15,1-9 0 16,0-3-2-16,3-6 0 16,3-5-12-16,-2-7-5 15,2-6-20-15,0-5-15 16,0 0-27-16,0-7 22 16,0-9-58-16</inkml:trace>
  <inkml:trace contextRef="#ctx0" brushRef="#br0" timeOffset="240807.5663">19819 9064 165 0,'-6'-4'16'0,"4"0"-1"16,2 0 4-16,0-1 1 0,0 0-8 16,8-3-1-16,2 1 2 15,4-2 3-15,5 1-2 16,1-3 1-16,2 0 0 15,5 0-2-15,0 1-1 16,2-1 0-16,0 2 0 0,0 2 0 16,-2-1-5-16,2 1-1 15,0 4-2-15,1-2-1 16,-3 1-2-16,2 1 1 16,-3-1-2-16,1 0 0 15,-5 1 3-15,-4 1-3 0,-2 2-3 16,-4 0-8-16,-2 0-12 15,-8 2-10-15,-2 9-22 16,0 3 5-16,-2 4-5 16,-11 0-20-16</inkml:trace>
  <inkml:trace contextRef="#ctx0" brushRef="#br0" timeOffset="241118.9683">19931 9378 138 0,'-13'15'7'0,"6"-7"-6"16,0 2 3-16,6-5 2 15,-1-2 1-15,2 0-1 16,0 0 6-16,0-2 3 16,3 1 2-16,5 0 2 15,3 0 2-15,1-2-4 0,5 0 0 16,-2 0 1-16,5 0 1 15,4 0-2-15,-1-6-1 16,2-2-1-16,2 1 1 16,2-4-1-16,-1 4-6 15,3-2-2-15,-4 1-4 0,-2 4-3 16,1 1 1-16,-5 3-1 16,-1 0-1-16,-4 0-28 15,-2 2-28-15,-3-1-59 16</inkml:trace>
  <inkml:trace contextRef="#ctx0" brushRef="#br0" timeOffset="258158.8482">19050 7728 63 0,'-1'-10'14'15,"-3"-1"13"-15,0 2-5 16,0-1 0-16,2 3-1 16,-1 0-2-16,1-1-1 15,-1 5 0-15,3-1 0 0,-4 1-3 16,3 1-1-16,1 2 4 16,0 0-4-16,0 0-11 15,0 9 0-15,0 3 8 16,0 6 4-16,0 2-3 15,0 5-3-15,0 3-5 16,0 2-1-16,0 4 2 16,0 2-1-16,0 1-1 0,0 2-4 15,0-3 3-15,0 0-1 16,-2-2-2-16,0-4 2 16,-1-1-2-16,0-6-6 15,1 0-5-15,0-7-3 0,1 0 0 16,1-7-5-16,0 0-6 15,0-8-20-15,0-1-22 16,0-1-28-16</inkml:trace>
  <inkml:trace contextRef="#ctx0" brushRef="#br0" timeOffset="258555.187">19032 7634 91 0,'-3'-7'33'0,"-1"1"-28"16,1 3 6-16,1-1 4 0,0 3 1 15,0-3-4-15,1 2 3 16,1 2 1-16,0 0 1 15,0-1-7-15,0 1-7 16,0 0-3-16,7 0 2 16,3 0 10-16,3-2 3 0,3-1-4 15,4 0-5-15,-1 0 4 16,3-1-3-16,3 1-1 16,1-1-1-16,-2 1-3 15,-1 1-1-15,3 0-1 16,-3 0 0-16,-2 2 0 0,-1 0-1 15,-1 0-16-15,-4 0-14 16,-2 2-30-16,-6 2-32 16</inkml:trace>
  <inkml:trace contextRef="#ctx0" brushRef="#br0" timeOffset="258871.2935">19018 7871 231 0,'2'7'13'0,"3"-3"-13"16,5-3 0-16,4 1 1 16,1-2 0-16,7 0 3 15,2 0 3-15,0 0-3 16,1-5-1-16,1 2-3 0,-1-3 0 16,-3 5 0-16,0-3-36 15,-3 2-26-15,-4-2-68 16</inkml:trace>
  <inkml:trace contextRef="#ctx0" brushRef="#br0" timeOffset="259268.3274">19476 7932 103 0,'0'0'42'0,"0"0"-36"15,0 0 12-15,0 0 3 0,0 0 2 16,-3 0-4-16,3 0-4 16,-3 1-3-16,1 2-3 15,0 6-2-15,1-1 4 16,-3 3 0-16,1 2-3 15,3 0 2-15,-4 0-4 0,4 4-2 16,0-5 1-16,0 4-2 16,0-4 0-16,7 2-1 15,0-3-1-15,3-4 0 16,0 2 0-16,2-3-1 16,2-5 0-16,0-1-1 15,0 0-7-15,0-1-19 0,3-10-5 16,-3-2-31-16,-4-5-7 15,3 1-57-15</inkml:trace>
  <inkml:trace contextRef="#ctx0" brushRef="#br0" timeOffset="259418.7962">19634 7745 200 0,'-10'-3'3'0,"5"-3"8"0,2 4-5 15,3 2-4-15,0 0-3 16,0 0-35-16,0 0-19 16</inkml:trace>
  <inkml:trace contextRef="#ctx0" brushRef="#br0" timeOffset="259873.2533">19692 7990 166 0,'0'17'2'0,"0"-3"-2"0,0 0 0 15,-3-1 1-15,1-4 6 16,0-1 4-16,2-2 0 16,-1-1-5-16,1-3-3 15,0-2-3-15,0 0 2 16,0 0 2-16,0 0 0 0,0-4-1 15,0-8-3-15,0 0 2 16,0-5 7-16,1-2 6 16,3-2 7-16,4-1-9 15,1 1 1-15,1 1 5 16,1 2-5-16,3 2-1 16,1 3-5-16,1 4 1 0,0 3-2 15,0 2 2-15,1 4-2 16,-3 0-3-16,1 2-4 15,-5 7 1-15,0 4-1 16,0 1 0-16,-3 4 1 0,-4-2 0 16,1 2 0-16,-2 3 0 15,-1-3-2-15,1-1 1 16,2 3 0-16,2-2 0 16,1-2-9-16,3 0-25 15,2-4-15-15,2-3-25 16,-1-6-70-16</inkml:trace>
  <inkml:trace contextRef="#ctx0" brushRef="#br0" timeOffset="260608.0317">20566 7978 107 0,'-9'0'6'15,"1"-1"4"-15,-2-1 9 16,4-3-4-16,-2-1 3 16,2-1-8-16,0-2 1 0,1-3-1 15,0 3 0-15,1-4 3 16,-1-1 5-16,-3 2 5 15,1-2-1-15,-1 0 6 16,-1 2-7-16,-4 3 1 16,1 0 0-16,-2 4-6 0,1 5-7 15,-1 0-5-15,-1 0-3 16,0 11 7-16,1 5-7 16,-4 2-3-16,2 1 4 15,3 4-4-15,2-2 4 16,6 0-4-16,2 0 3 15,3-3 0-15,1-3-1 0,8 1 0 16,4-7 1-16,3 3-1 16,2-7-1-16,0-2 2 15,0-2-1-15,1-1-1 16,1 0 1-16,2-4-3 16,0-6 8-16,-1-5-5 0,-1-6-2 15,0-3 1-15,-3-6 1 16,0-4 0-16,-1-8 4 15,-3-7-2-15,-3 1-1 16,-3-1 1-16,-3 2 0 16,-3 2 1-16,-1 7 0 15,0 8-2-15,-3 5 4 0,-2 7 9 16,1 6-4-16,-1 6-2 16,2 6-3-16,-4 0-1 15,4 11-2-15,-2 7-2 16,-2 7 1-16,2 5 4 15,-1 8-5-15,2 3 2 0,-1 5 0 16,3 2-4-16,2 1 4 16,0 1-2-16,5-6-2 15,7-5 2-15,3-5-2 16,2-6-13-16,4-4-12 16,4-10-22-16,0-9-54 0,1-5-78 15</inkml:trace>
  <inkml:trace contextRef="#ctx0" brushRef="#br0" timeOffset="268709.4287">18748 5156 297 0,'0'-4'-10'0,"0"-4"20"15,-5 3-2-15,2 3 4 16,1 0-8-16,-2-2-1 15,2 2-6-15,0-1 3 0,-1-2-1 16,-1 1-7-16,1-1-7 16,-4 1-14-16,2-1-13 15,-7 0 10-15,3-2 20 16,1 0 9-16,-2-1 3 16,3-1 1-16,0 1 3 0,0-3 6 15,-1 0-6-15,5 0 9 16,-2-1-1-16,-1 1 8 15,1 0 4-15,2-1-6 16,-4 5 2-16,1 0 2 16,-1 1-4-16,-2 1 5 15,-1 3-5-15,-2 4-2 0,2-2-7 16,-4 0-1-16,-1 11-2 16,-2 3 1-16,-2 5 0 15,-3 5 1-15,2 1 0 16,-1 5-3-16,-1 6-2 15,2 2 2-15,1 2 1 0,3 3 0 16,5 3 0-16,3 1-2 16,8 3-3-16,0 3 1 15,8 2 0-15,9 2-5 16,11 0 2-16,-1-2 2 0,7 3-1 16,3-3 0-16,2 0 1 15,0 1 1-15,0-1-2 16,0 4 1-16,0-4 0 15,-5 6 1-15,-7 0 0 16,-3-1-3-16,-4 3 2 16,-8 0 0-16,-2-5-1 0,-6-1 0 15,-4-6 1-15,0-2-1 16,-14-6 0-16,-3-3 0 16,-7-2 1-16,-3-2 0 15,-1-6 1-15,1-5-4 16,-1-2 3-16,2-5 0 0,5-2-4 15,2-5 4-15,7-4-2 16,5-2 1-16,4-1 2 16,-1-3 0-16,4 3-1 15,0 0-2-15,0 5-1 16,0 0 3-16,2 1-1 16,3 7 1-16,0-2 1 0,2 7 0 15,-2 3-2-15,2 2 1 16,-6 6 0-16,1 3-1 15,-2 3 0-15,0 4 2 16,-6 4-2-16,-5 2 1 0,-2 9 0 16,-6-1 0-16,1 7-1 15,-3 1 1-15,-1 4-8 16,-1 0 13-16,3-1-3 16,4-4 0-16,4 1 0 15,2-5 2-15,6-4 0 0,4-5-1 16,0-3 0-16,8-7 0 15,3-3-3-15,1-3 0 16,5-3-2-16,-2-5 0 16,4 0 1-16,-1-6-5 15,1-1-12-15,3-4-25 0,-5-5-36 16,-7-3-93-16</inkml:trace>
  <inkml:trace contextRef="#ctx0" brushRef="#br0" timeOffset="278305.9961">19359 11280 66 0,'-2'3'12'0,"2"1"1"16,0-2-3-16,0 0 2 0,0-1 1 15,0-1 3-15,0 2 0 16,-1-2-4-16,1 0-4 15,0 0-2-15,0 0-2 16,0 0-4-16,0 0 1 0,0 0-1 16,0 0 0-16,0 0 1 15,0 0-1-15,0 0 8 16,0 0 8-16,0 0-2 16,0-2 0-16,0-5-1 15,0-3-1-15,0-7-3 16,5-6 3-16,2-7 3 0,3-7 2 15,2-5 4-15,0-4-5 16,3-6 2-16,-1-3-3 16,1-2 0-16,-1-2-6 15,2-1-5-15,-2-1-2 16,0 5-2-16,-1 0 0 0,-2 2 2 16,0 6-2-16,-4 4-2 15,2 4 3-15,-4 10-2 16,-2 8 2-16,1 8-2 15,2 9-4-15,-4 5-2 16,-1 11-4-16,3 11 15 0,-4 13 5 16,2 9 2-16,-2 7-3 15,0 9-7-15,0 4 1 16,0 0 0-16,0 4-2 16,0-5-1-16,0-5 1 15,1-3-4-15,3-6-10 16,-1-7-7-16,3-4-4 0,0-4-9 15,-3-4-4-15,1-4 9 16,-3-4-17-16,3-6 2 16,-4-4-10-16,0-4-45 15</inkml:trace>
  <inkml:trace contextRef="#ctx0" brushRef="#br0" timeOffset="279103.0166">19402 11093 242 0,'-16'-4'-1'16,"5"1"7"-16,4 0 1 15,7 3-2-15,0-2 0 16,2 1-7-16,13-3 2 16,2 1 2-16,5-4-4 15,7-1-4-15,-1-2-16 0,6-2-8 16,0 1-8-16,-1 0-4 15,-5 0-12-15,1 1 6 16,-5 3 41-16,-5 3 12 16,-1 4 26-16,0 0 7 15,-5 2-7-15,-1 12 2 0,1 2 3 16,-4 6-2-16,1 4-11 16,-5 3-9-16,2-1-9 15,-2 1-2-15,-3-2-2 16,-2-1 0-16,0-4-1 15,0-4 1-15,0-4-1 0,-2-5 1 16,-3-4 0-16,0-3-1 16,2-2 2-16,1-7-3 15,-3-8-1-15,5-6-5 16,0-6 7-16,0-5 2 16,0-4-1-16,5 1 0 0,5-1 1 15,-2 0-1-15,5 6 2 16,0 5 5-16,-1 3 0 15,5 9 4-15,-2 6-3 16,0 3-3-16,-1 4-3 16,-2 1-1-16,3 10 1 0,-5 1 1 15,0 5-3-15,-3 1 0 16,-3-1 1-16,1 1-1 16,0 2-1-16,-3-2-1 15,-2 0 3-15,1-2 0 16,-1-4-1-16,2-1-1 0,-2-4 0 15,3-2 1-15,-1-5-1 16,3 0 0-16,0 0-2 16,2-12 4-16,0-4 5 15,4-6-1-15,2-1 1 16,0 0 2-16,-1 1 4 0,0 5-1 16,-1 4-2-16,0 6-5 15,-2 4-1-15,0 3-1 16,-4 0 0-16,2 0-3 15,-3 7 0-15,1 4 2 16,0 1-1-16,-2 1 3 0,2 1-1 16,0 0-2-16,2 0 0 15,0 2-3-15,3-4-20 16,1 5-12-16,1-7-13 16,3-2-15-16,-2-5-58 15</inkml:trace>
  <inkml:trace contextRef="#ctx0" brushRef="#br0" timeOffset="279493.9228">20454 10902 248 0,'0'-2'35'0,"0"2"-25"16,-5 7-8-16,-4 9-2 15,2 5 0-15,-3 3 5 16,4-1-2-16,-1 4-2 15,0-2-1-15,2 1 3 16,5-1-1-16,-2-1 4 0,2-1-5 16,2-6 1-16,8 0-1 15,-1-5 1-15,3-3 1 16,3-6-2-16,-3-3 1 16,4 0-1-16,0-3 1 15,-1-10 1-15,-5-4-2 0,2-1 3 16,-4-4-4-16,-4-3 4 15,-4 0-2-15,0-2 2 16,-2 1 2-16,-6 1-1 16,-6-2-1-16,4 2-2 15,-3 5-2-15,-1 5-1 16,2 0 1-16,-1 10-1 0,4 1-7 16,0 4-12-16,-1 0-14 15,5 4-29-15,2 3-50 16</inkml:trace>
  <inkml:trace contextRef="#ctx0" brushRef="#br0" timeOffset="279911.7983">20583 10912 170 0,'12'6'24'0,"-2"-3"-4"0,-1 2-5 15,2 1 2-15,1 3 2 16,0-2-8-16,0 3-1 15,0 1-5-15,1 0 4 16,-1 2 3-16,1-1-5 16,-2-1-5-16,1 1 1 15,-1 3-2-15,-2-1 0 0,-2-2 0 16,0 2-2-16,-2-1 2 16,-4-1-1-16,-1-1 0 15,0-2 0-15,0 0 1 16,0-2 1-16,-1-2-2 0,-6-1 1 15,-1-2 0-15,-1-2 0 16,0 0-1-16,-4 0 0 16,3-2-1-16,-3-5 1 15,2-4 0-15,4-1-1 16,2-3-3-16,5-2 1 16,2-5 4-16,3-3 0 0,9-1-1 15,6-3 0-15,5-5-1 16,2-2-19-16,4-1-10 15,1-1-19-15,0-1-11 16,-1-2-10-16</inkml:trace>
  <inkml:trace contextRef="#ctx0" brushRef="#br0" timeOffset="280134.9555">21051 10443 59 0,'9'-25'61'0,"-9"7"-5"15,0 8-5-15,0 6 3 16,0 4-12-16,0 7-25 0,0 10-10 15,0 8 9-15,0 5-2 16,0 7-7-16,-2 7-2 16,2 2-4-16,0 5 1 15,-2 5-1-15,0 0-2 16,1 1-14-16,-3 2-6 0,0-4-3 16,2-3-9-16,-2-5 6 15,1-6-8-15,1-8 0 16,0-6 1-16,1-7-25 15</inkml:trace>
  <inkml:trace contextRef="#ctx0" brushRef="#br0" timeOffset="280369.9856">20905 10876 158 0,'-5'-7'120'15,"0"4"-111"-15,3-2 4 16,2 2 0-16,0-1-7 16,10 0-4-16,4-5 2 15,6 2-2-15,4-3 1 16,5-2-3-16,1 4 0 0,-1-3-6 16,0 4-28-16,-3-3-15 15,-1 6-20-15,-5 0-14 16</inkml:trace>
  <inkml:trace contextRef="#ctx0" brushRef="#br0" timeOffset="280512.5212">21224 10862 152 0,'2'29'46'0,"0"-1"-4"15,0 2-9-15,2 1-13 16,-2 0-9-16,0-6-9 16,-1 1 1-16,1-2-3 15,-2-3-6-15,2-3-20 0,-2-6-27 16,0-5-65-16</inkml:trace>
  <inkml:trace contextRef="#ctx0" brushRef="#br0" timeOffset="280669.3717">21260 10732 327 0,'-2'-3'3'15,"2"-1"-3"-15,0 1-33 16,15-3 7-16,-3 1-65 16</inkml:trace>
  <inkml:trace contextRef="#ctx0" brushRef="#br0" timeOffset="281202.1876">21492 10802 374 0,'0'5'14'0,"2"-4"-12"16,3-1-2-16,2 0-1 0,5 0 0 15,1 0-1-15,6-3 5 16,3-5-4-16,0-2 3 16,5-2-1-16,2 1-2 15,0-1 2-15,-2 3-1 16,-2 3 1-16,-6 3-3 0,-2 1 1 15,-5 2-3-15,-4 0-4 16,-8 11 3-16,0 3 2 16,-10 4 3-16,-7 4 1 15,-5 5 0-15,-5 1 0 16,0 4 1-16,-3-2-3 16,-1 2 2-16,4-2-1 0,4-1-1 15,3-2 1-15,5-4-1 16,5-3 1-16,3-2-1 15,5-8 2-15,2-1-1 16,0-5 1-16,7-4-1 0,2 0 1 16,6-9 4-16,0-5 6 15,4-8-3-15,1-3 4 16,3 4-3-16,-2 1-3 16,-2 1 2-16,-4 6 2 15,0 6-4-15,-6 3-4 16,0 4 0-16,-4 0-3 0,1 2-1 15,-1 5 2-15,0 0 2 16,2 2-1-16,0 2 4 16,7-4-10-16,-1 0-15 15,4-3-28-15,0-4-26 16,5 0-70-16</inkml:trace>
  <inkml:trace contextRef="#ctx0" brushRef="#br0" timeOffset="281602.3095">22086 10886 204 0,'2'0'83'16,"-2"0"-51"-16,4 0-24 15,-2 0-8-15,3 0 1 16,2 0 1-16,2-4-1 16,4 1-1-16,-1-5 1 15,5-1 1-15,0-3-3 0,4-1 0 16,-1-5-1-16,0 3-9 15,1-3-4-15,-6 0 10 16,-3 0-1-16,-5 2 6 16,-6 2 0-16,-1 2 4 15,-1 6 0-15,-14 1 12 0,-3 4 1 16,-7 1-3-16,-2 6 1 16,-4 10-4-16,-3 3 0 15,-1 8-4-15,4 3-1 16,4 2-1-16,3-1-1 15,11-2-1-15,6-1-2 0,7-5 0 16,0-3-1-16,15-2 0 16,12-7-2-16,6-4-21 15,8-7-18-15,4 0-15 16,6-7-29-16,5-8 31 16,0-5-25-16</inkml:trace>
  <inkml:trace contextRef="#ctx0" brushRef="#br0" timeOffset="282030.0473">22611 10786 139 0,'0'-11'55'0,"0"8"9"16,-13 3-22-16,-7 0-4 0,-5 0-13 15,-3 10-6-15,-2 2-5 16,-5 6-5-16,4 0-7 16,5 1 0-16,4 1-2 15,7 0 0-15,7-1-1 16,4-1 2-16,4 0-1 15,7-4 0-15,11-1-1 0,3-4-2 16,5-5-4-16,4-4 1 16,1 0-1-16,3-9 6 15,-2-11-2-15,-1-5 7 16,-1-7-7-16,-3-5 2 16,-5-10-1-16,-2-3 0 0,-6-7-1 15,-4-1 2-15,0-5 3 16,-5 1-1-16,-5-1 0 15,0 7 2-15,-3 0-5 16,-9 12 5-16,4 7-2 0,-3 15 4 16,3 9 10-16,0 8 2 15,4 5-13-15,2 14-4 16,1 11 1-16,1 14 4 16,0 11 4-16,0 11-6 15,0 7-1-15,1 2 0 16,3 9-3-16,1-1-22 0,0-3-40 15,0-5-60-15</inkml:trace>
  <inkml:trace contextRef="#ctx0" brushRef="#br0" timeOffset="283177.601">20474 11993 100 0,'0'-21'157'0,"0"2"-145"0,0 4 24 15,-3 6 0-15,-1 6 0 16,-4 3-17-16,1 0-11 16,-1 14-7-16,1 11 0 15,-3 7 0-15,0 11 1 16,-1 10 0-16,1 8 0 0,3 3-1 15,2 4 0-15,4 1 0 16,1-2 1-16,0-4-2 16,10-5 1-16,5-7 0 15,4-11 0-15,5-5-1 16,3-6 0-16,1-10 1 0,3-4-2 16,3-12 0-16,-5-3 0 15,3-8-4-15,-3-14 5 16,-2-8-1-16,-2-11 1 15,-4-9 0-15,-1-11 0 16,-3-8 1-16,-7-5 0 0,-1-2-1 16,-7-1 1-16,-2 4 2 15,-2 1-2-15,-7 10-1 16,-6 7 2-16,-4 6 0 16,-1 11-3-16,-5 7 2 15,4 10-2-15,-1 9 1 16,0 4-3-16,1 8-2 0,3 0-8 15,6 4-25-15,4 5-26 16,6 1-18-16,2-1-13 16</inkml:trace>
  <inkml:trace contextRef="#ctx0" brushRef="#br0" timeOffset="283487.706">21075 11665 237 0,'17'-11'10'0,"-7"1"-1"0,-10 10 4 16,0 3 16-16,-3 12 14 15,-6 6-21-15,-6 7-7 16,-2 12-4-16,-2 8-4 16,0 7-2-16,3 7-1 0,2 8-3 15,2 5 2-15,5 4-3 16,7-3 1-16,0 1 1 15,7-6-2-15,10-3 1 16,5-6-1-16,0-6-1 16,4-6 0-16,3-7-2 15,1-8-3-15,1-2-8 0,1-9-1 16,2-8-11-16,0-9-2 16,0-7-14-16,-2-1-22 15,-3-19-23-15</inkml:trace>
  <inkml:trace contextRef="#ctx0" brushRef="#br0" timeOffset="284053.7551">21377 12093 202 0,'-9'0'97'0,"4"0"-79"15,3 5 1-15,2 7-16 16,4 5 3-16,8 4 12 16,3 6-2-16,-3 5-5 0,6 4-3 15,-2 3-3-15,-3 1-3 16,-4 0 0-16,0-2-2 16,-4-2 1-16,-1-5 0 15,-4-4-1-15,0-5 0 16,0-8 0-16,0-1 1 15,0-8-1-15,-2-5 0 0,-2 0 1 16,2-13-6-16,-1-10-4 16,1-9 6-16,2-5 5 15,0-12-1-15,0-2 3 16,0-1-4-16,2 2 0 16,5 3 1-16,6 10 0 0,1 5 2 15,1 5 1-15,4 4 0 16,1 8 1-16,5 2 1 15,-3 6 2-15,6 3-2 16,-1 4-2-16,0 0-3 16,-3 11-1-16,-1 7 1 0,-2 3-1 15,-4 7 5-15,-3 2 1 16,-3 8 0-16,-6 5-3 16,-1 4 1-16,-4 1-1 15,0 2-3-15,0-4 2 16,0-1 0-16,0-6-1 0,0-5-2 15,0-9-8-15,7-5-18 16,6-8-35-16,3-10-41 16,4-2-65-16</inkml:trace>
  <inkml:trace contextRef="#ctx0" brushRef="#br0" timeOffset="284785.0788">22514 11851 326 0,'0'-15'2'0,"0"8"11"16,0 7 7-16,0 7-18 15,0 18 10-15,-9 11 5 16,-1 8-1-16,-9 8-2 16,-1 3-9-16,-2 1-3 15,-4-3-1-15,3 1 1 0,-4-4-1 16,-2-2-1-16,4-3 1 15,-4-8-1-15,3-3 2 16,-5-7-4-16,6-6-2 16,1-9-11-16,4-8-7 15,1-4 1-15,4-9-4 0,5-14 8 16,1-11 2-16,7-9 5 16,2-3 10-16,0-2 0 15,14 2 2-15,5 3 4 16,3 11 12-16,3 7 2 0,2 8 0 15,1 9-3-15,0 8-3 16,-1 0-3-16,-1 10-4 16,-2 9 0-16,3 5-2 15,-3 2-1-15,-1 5-3 16,0 3 1-16,-1 0 0 0,1 0-2 16,3 1 1-16,-3-3-6 15,2-4-8-15,-2-6-5 16,4-5-27-16,0-9-26 15,0-8-50-15</inkml:trace>
  <inkml:trace contextRef="#ctx0" brushRef="#br0" timeOffset="285118.3092">23050 11765 235 0,'-15'-5'140'0,"-1"5"-138"15,1 0 7-15,3 11-7 16,-1 12-1-16,-1 7 1 0,-3 11 3 16,3 8 2-16,-2 5 2 15,-2 7-2-15,5 1-3 16,1 2-3-16,7-1 0 15,1-1-2-15,4-5 2 16,4-5 0-16,10-5-1 0,2-8 1 16,3-7-1-16,5-5 0 15,1-7-4-15,6-8-18 16,-2-7-13-16,5-5-13 16,-2-4-39-16,-2-13-63 15</inkml:trace>
  <inkml:trace contextRef="#ctx0" brushRef="#br0" timeOffset="285658.2768">23275 12060 324 0,'-1'0'1'16,"-1"0"4"-16,2 1-2 15,0 10-1-15,9 5 18 16,-1 4 1-16,5 7-1 0,1 2-4 16,0 1-6-16,-4 5-5 15,-3 1-3-15,0-1-2 16,-4-3 0-16,-2-2 1 16,-1-5 0-16,0-1-2 15,0-10 0-15,-1-2 2 0,-6-6-2 16,4-6 1-16,-2 0 0 15,3-13-7-15,-3-6-2 16,3-10 3-16,2-5 3 16,0-7 2-16,0-5 0 15,0-4 2-15,7 4-1 0,0-3-2 16,8 6 4-16,-1 6-1 16,2 5-1-16,2 10 4 15,2 5 1-15,-3 5 3 16,2 6 2-16,-1 6-1 15,-1 0-4-15,0 7-6 0,0 9 1 16,-3 2 0-16,-1 8 3 16,1 0-1-16,-2 6 1 15,-2 1 3-15,0 3-2 16,-5 3-1-16,0-1-1 16,-1-1-1-16,1-5-2 0,-2 1 2 15,5-9-1-15,-2-2-2 16,2-8-13-16,1-7-25 15,1-7-29-15,0 0-25 16,1-15-63-16</inkml:trace>
  <inkml:trace contextRef="#ctx0" brushRef="#br0" timeOffset="285988.5613">23696 11601 366 0,'9'0'3'15,"3"0"-1"-15,4 3-4 16,4 17 3-16,5 3 8 16,-2 6 1-16,3 3 5 0,-1 9 1 15,-1 4-4-15,0 2 1 16,-2 5-1-16,-5 4-4 15,0-1-3-15,-5 1-2 16,-2-2-2-16,-3-4 1 0,-2-3-1 16,-3-3-1-16,-2-2-1 15,0-2-9-15,-7-4-9 16,-5-4-13-16,-5-3-18 16,-5-9-39-16,-3-8-91 15</inkml:trace>
  <inkml:trace contextRef="#ctx0" brushRef="#br0" timeOffset="286386.1836">24061 11014 375 0,'7'-9'-1'16,"-2"0"9"-16,2 6-3 16,5 3-1-16,3 3 3 0,5 9-3 15,3 6-1-15,5 9 3 16,3 9-1-16,3 5 4 15,2 10-3-15,4 7 1 16,-4 6-3-16,3 8 1 16,-5 8 3-16,-2 2-6 15,-3 3 3-15,-7 7-2 16,-10 0-2-16,-4 3 3 0,-8 2-2 16,-10 9-2-16,-17 6 0 15,-16 8-3-15,-16 5-47 16,-14 3-135-16</inkml:trace>
  <inkml:trace contextRef="#ctx0" brushRef="#br0" timeOffset="295535.221">20101 13200 231 0,'-5'-3'0'15,"1"-4"27"-15,-2 2 0 16,4-1-12-16,2 3 3 16,0-1-9-16,0 1-2 15,0-2-6-15,4-1-1 0,2 3 0 16,1-1 0-16,3-1 0 15,2-1 0-15,0 1 1 16,0 2-1-16,5-1 0 16,2 0 2-16,4 1-2 15,6-3 0-15,0-1 1 0,5 0 1 16,3 0 0-16,7-4 0 16,0 2 2-16,7-3 2 15,7 0-2-15,1-1 0 16,4-2-1-16,3 5 0 15,4-2-1-15,0 1 0 16,2-1 1-16,-2 0-2 0,6 0 2 16,-1-1-2-16,6 1 0 15,-4-1 2-15,4-1-3 16,1 2 2-16,1-2-2 16,-2 1 1-16,-3 2 0 15,0 1 0-15,-5 2-1 0,2 2 0 16,-7-2 1-16,0 3-2 15,-2-1 2-15,-3 3 0 16,1-2-2-16,-3-1 3 16,6 3 1-16,-5-3 2 15,6 1-3-15,-4 0-2 0,3-1 1 16,-3-1-1-16,-1 2 1 16,1-2-1-16,1 0 0 15,-6-1 1-15,2 3 0 16,0 0 2-16,-1-1-1 15,-1 1-1-15,0 2-1 0,1-1 0 16,-4 0 1-16,0-1-1 16,0 1 0-16,3 1 0 15,-1-3 1-15,-2 3 0 16,1-1-3-16,1-1 4 16,-5 1 0-16,0-1 0 0,-1 0 3 15,-4-1-1-15,1 1 0 16,-5 1 2-16,-2-1-5 15,-4 3 1-15,-1 0-1 16,-1 2-1-16,-4 0 1 16,-3 0-1-16,-2 0 0 0,-3 6 1 15,-1-1-1-15,-4 2-1 16,0 1 1-16,-4-2 0 16,-3 4 1-16,0-3-1 15,-5 2 0-15,3-2-2 16,-5 2 1-16,-2 1-1 0,-3 4-13 15,-2-1-40-15,-18-2-48 16</inkml:trace>
  <inkml:trace contextRef="#ctx0" brushRef="#br0" timeOffset="311005.7893">22424 12689 92 0,'0'-7'11'16,"-2"0"1"-16,-1-2-7 16,-1 2 2-16,2-1 3 0,1 0-3 15,-3 0 3-15,3 1 1 16,-3 2 5-16,1-1 3 16,3 1-3-16,-1 2-3 15,1 1-2-15,0 0-1 16,0 2-1-16,0 0-1 0,0 0-6 15,0 0 6-15,8 9 6 16,-2 5-1-16,3 2 0 16,-2 7 0-16,3 3-3 15,0 4-3-15,-3 5-3 16,3 1 1-16,-3 7-5 0,0 2 1 16,-4 5 0-16,1 3 0 15,-1 6-1-15,-3-2 0 16,0 4 0-16,0-4 0 15,2-5 0-15,-2-4-1 16,3-6-1-16,-3-2 0 16,1-8-1-16,-1-3 2 0,2-3 1 15,2-6-1-15,-3-2-3 16,1-6-2-16,-2 0-8 16,2-6-6-16,-2-1-1 15,0 0-12-15,0-1-17 16,-5-4-14-16,-5 0-66 0</inkml:trace>
  <inkml:trace contextRef="#ctx0" brushRef="#br0" timeOffset="311647.6788">22329 13386 203 0,'-5'-9'3'15,"-2"4"10"-15,5 1-4 16,0 1 11-16,2 3-4 0,0 0-5 16,0 0-4-16,0 0-5 15,0 3 1-15,5 5 9 16,2 4 5-16,0 2-2 16,3 3-5-16,0 2-2 15,-1 2-2-15,3 3-3 0,0-1-2 16,-2 0 1-16,3 4-2 15,-1-4 2-15,2-1-2 16,0 0 0-16,-2-4 0 16,3-1 1-16,-3-3-1 15,1-3 1-15,-3-4-1 0,1-2-1 16,-2-3 2-16,2-2-2 16,-2 0 0-16,0-2 1 15,-2-7 1-15,4-4-1 16,-4-2 2-16,2-3-2 15,2-4 2-15,-3-1-4 16,4-4 2-16,-2-3 0 0,1 0 0 16,-2-2 0-16,0 0 2 15,1 3-1-15,0 0-2 16,-1 5 2-16,-2 4-1 16,0 4 1-16,1 2-1 15,-3 5 1-15,-2 0-1 0,1 2 1 16,-2 0-1-16,-2 3 0 15,0 0 1-15,0 1-1 16,0-1 2-16,0 1 2 16,-2-1 4-16,-5 0-1 15,-2 3 0-15,-4-1-1 0,-3 1-2 16,-2 1 0-16,-4 0 2 16,-3 1-5-16,-7 8 1 15,-1 2-2-15,-1 1-1 16,0 2 0-16,0-2-25 0,0-3-47 15,5-9-137-15</inkml:trace>
  <inkml:trace contextRef="#ctx0" brushRef="#br0" timeOffset="357217.8804">20133 14774 202 0,'-3'-5'6'16,"-1"0"4"-16,4-4 0 0,0 1 15 15,0 0-8-15,0-1-10 16,4-1 0-16,2 0-2 16,5 1 1-16,0 0-2 15,2-1-2-15,3 4-1 16,0-1 1-16,2 3-3 0,5 1 0 16,0-1 3-16,1 4-2 15,3 0 1-15,0 0 3 16,-2 2-1-16,0 7 1 15,-2 4 0-15,-1 0-1 0,-3 6-2 16,-2 3 0-16,-5 2 0 16,-2 6 0-16,-7 2 0 15,-3 6 1-15,-3 0-2 16,-10 4 0-16,-7 1 1 16,-3 0-2-16,-6-3-3 15,-3 2-1-15,-4-7 3 0,-4 1 3 16,-1-4 0-16,-4-2 1 15,3-1-1-15,3-6-4 16,7-1 2-16,7-4 5 16,9-8 6-16,5-3 4 15,9-3-1-15,2-4-11 0,10 0-1 16,7 0 7-16,5-2 4 16,7-1 1-16,3-5 0 15,4 3-4-15,3 2-5 16,1-1-1-16,-3 2 0 15,3 2-3-15,-3 0 1 0,-3 0-2 16,0 0 1-16,1 0 1 16,-6 0-1-16,2 0 0 15,-5 2-9-15,-1 0-23 16,-5-2-23-16,-3 0-34 16,0 0-79-16</inkml:trace>
  <inkml:trace contextRef="#ctx0" brushRef="#br0" timeOffset="357858.9488">21171 14751 330 0,'-15'-4'-9'0,"-2"-7"15"16,2 5-3-16,3 6 0 15,-1 0 4-15,2 0-5 16,-4 7-2-16,3 4-1 15,-2 7 1-15,-2 5 0 16,4 2 0-16,0 1 0 16,2 4 0-16,4 1 0 0,3-1 0 15,3 0 1-15,0-1-2 16,2-3 1-16,8 0 1 16,7-3 0-16,-2-4-1 15,4-2-1-15,3-3 1 16,0-3 0-16,2-1 1 0,-2-3 0 15,0-3 1-15,4-4-2 16,-3 0 1-16,3 0 1 16,-4-8-1-16,0-2 2 15,-2-4 3-15,-3 0 1 16,0-6 4-16,-5 0-2 0,0-3-3 16,-7-2 1-16,-2-2 0 15,-3 0 1-15,0 1-1 16,-5-1-1-16,-6 2-1 15,-1 2 2-15,-1-2-4 16,-3 4 0-16,4 1-2 0,-2 2 0 16,4 2-1-16,-2 5 0 15,0 1-3-15,4 3-5 16,-1 1-15-16,1 2-21 16,-1 3-13-16,4 1-39 15,0-3-56-15</inkml:trace>
  <inkml:trace contextRef="#ctx0" brushRef="#br0" timeOffset="358367.9214">21438 14757 271 0,'10'3'6'0,"-7"-3"-5"16,2 2-1-16,-1 1 0 15,-1 2 5-15,-1 2 1 0,-2 3 3 16,0 4 5-16,0 0-5 16,0 7-3-16,0 1-3 15,-2 3-3-15,1-2 1 16,1 4 0-16,-2-1-1 16,5 1 0-16,6-4 0 15,3 1 1-15,3-6-2 0,5 0 1 16,2-4 0-16,1-6 1 15,2-2 1-15,2-2 3 16,0-4 1-16,2 0 2 16,-4 0 1-16,0-6-2 15,-2-3 0-15,-1-3-4 0,-5 1 4 16,-2-5-4-16,-6 0-1 16,2-2 0-16,-7-1 0 15,-4-3-1-15,0 2 0 16,-4-3 2-16,-10 4-3 0,-4-3 1 15,-4 3 0-15,-5 1 2 16,-5 3 4-16,0 3-1 16,-2 4 0-16,1 4-6 15,6 2-1-15,2 2 2 16,7 0-1-16,5 0-1 16,7 4-13-16,6 2-25 0,0 0-33 15,3-5-43-15</inkml:trace>
  <inkml:trace contextRef="#ctx0" brushRef="#br0" timeOffset="359263.4097">22169 14707 91 0,'-5'-3'122'15,"2"-6"-85"-15,3 4-2 16,0 1-6-16,0-2-12 16,6 2-12-16,7-2 1 15,3 2 1-15,6 0 1 0,2 0-4 16,4 1-2-16,2 2 0 16,4-2-3-16,0 3 2 15,-2 0 0-15,2-1-2 16,-7 1 2-16,0 1-1 15,-5 6 2-15,-3 0-2 16,-7 4-2-16,-5 2 1 0,-7 3-5 16,0 1 2-16,-14 1-1 15,-6 4 0-15,-7-1-5 16,-6 0 6-16,1-1-3 16,-4 0 3-16,4-2 3 15,3-4 2-15,6 0 0 0,7-3-1 16,5-2 2-16,6 0-1 15,3-4 0-15,2-2-2 16,7 3 0-16,4-2 3 16,7-3 3-16,2 3 1 15,3-2 3-15,3 1-1 0,1-2-1 16,2 5-3-16,2 1 0 16,-3-2-2-16,0 5-1 15,-3 0 0-15,-3 1-1 16,-5 3 2-16,-4 1-2 15,-1 1 1-15,-5-4-2 0,-5 4 4 16,-2 0 1-16,0-1 0 16,-2-1 0-16,-10 0 0 15,-4 2-1-15,-5-2 0 16,-5 1 1-16,-2-1-1 16,-5 0 0-16,-1 0-2 0,-1-1-1 15,-1 1 1-15,-1-3-6 16,3-6-47-16,4-5-79 15</inkml:trace>
  <inkml:trace contextRef="#ctx0" brushRef="#br0" timeOffset="365891.1866">19993 15743 265 0,'-2'0'11'16,"-2"-6"13"-16,4 0-3 16,0 0-1-16,0 3-1 15,0-3-14-15,2 2 0 16,3 1-4-16,5-1 0 15,-1 1-1-15,1 1-1 0,5-1 1 16,-1-1 0-16,8 2-3 16,0 0-2-16,5-1 3 15,2 1 1-15,6 0 1 16,3-1 0-16,6 1 1 16,1-2 1-16,7 1-4 0,5-5 4 15,5 3-1-15,4 0 0 16,3-2 3-16,4 1-2 15,5 1 0-15,-3-2 0 16,4 2-1-16,0 1 1 16,0-2-2-16,1 3-1 0,5-2 2 15,-4 1-1-15,-1 1 0 16,3-3-1-16,2 1 1 16,-3 0 0-16,1-3 1 15,-2 3-1-15,5-4 0 16,-4 2 0-16,3-2 0 0,-4 0 1 15,1 2-3-15,-4-2 2 16,-5 4 1-16,-3-3 0 16,-8 2-1-16,-4 0 0 15,-4 1-1-15,-11 1 2 16,-5-1-1-16,-4 1 0 0,-7 1 1 16,-4-1-2-16,-6 2 1 15,-2 1-4-15,-5-1-12 16,-7 0-17-16,-3-2-47 15,-5-4-99-15</inkml:trace>
  <inkml:trace contextRef="#ctx0" brushRef="#br0" timeOffset="369249.8297">20417 16187 166 0,'-2'0'12'0,"2"0"8"16,-2 0-3-16,2 0-1 16,0 0-7-16,0 0-3 0,0-3 2 15,0 2 2-15,0-2 1 16,0-1-1-16,0 1-3 15,2-3-1-15,3-1-4 16,-2-1-1-16,3 2 2 16,0-3-1-16,-1-2-2 15,0 1 4-15,2-5-3 0,-2 3 1 16,2-4-2-16,-2 1 1 16,-2-2 3-16,-1 1 4 15,0-1 0-15,-2 2 2 16,0 0 2-16,-7 1 2 0,-6 0-3 15,-1 1 5-15,-5 6-3 16,2 0 1-16,-8 6-1 16,1 1-1-16,-3 1-3 15,-2 10-5-15,2 9-2 16,1 2 0-16,-1 8 1 16,4 8-2-16,1 9 1 0,4-1-3 15,3 4 1-15,3 1 0 16,4 1 1-16,3-2 0 15,5-2 0-15,0-2-1 16,5-3 2-16,5-3-1 16,6-6 0-16,4-4-1 0,3-5-1 15,3-4 0-15,4-4 1 16,1-4-2-16,3-1-4 16,0-6-10-16,5-4-6 15,-3-2-15-15,4 0-30 16,-1-3-72-16</inkml:trace>
  <inkml:trace contextRef="#ctx0" brushRef="#br0" timeOffset="369984.9623">20815 16656 366 0,'2'1'2'0,"-2"-1"-5"16,5 0 1-16,0-1 0 15,3-8 2-15,-1 0 3 16,0-5-3-16,0-1 2 16,1 0 1-16,-1-4-3 15,-2-2 0-15,1 0 0 0,-5 0 0 16,1-3 1-16,-2 1 0 15,0 0 1-15,-7 1 0 16,-7 1 7-16,-3 3 4 16,-1 4 3-16,-1 2-3 15,-1 4-3-15,1 6-6 16,-3 2-1-16,0 4-1 0,3 10-1 16,-1 6-2-16,1 5 1 15,6 4 1-15,4-3 0 16,1 1 0-16,6-2-2 15,2-2 3-15,2-5-2 16,8 0 1-16,2-4-1 0,4-3-1 16,0-1 1-16,4-4-1 15,-1-2 2-15,3-4-2 16,0 0 1-16,-3 0 0 16,1-4 0-16,-3-5 1 15,0-3-1-15,0-1 1 0,-3-1 0 16,-4-4 0-16,0 0 2 15,-3 2 1-15,-2 0 2 16,0 4 1-16,-5 2 2 16,0 5 0-16,2 3-4 15,-2 2-5-15,2 0-4 16,2 7 2-16,0 4 5 0,1 0 6 16,2 5-3-16,0-2-2 15,1 1-1-15,0 3-2 16,1-6 0-16,3 2-1 15,0-3 0-15,3-1 0 0,0 0-3 16,-1-4-7-16,3-2-5 16,-2-2-6-16,2-2-4 15,0 0-15-15,2-4-14 16,-3-4-13-16,2-5 2 16,0-1 7-16,-2-3 6 0,-1-2-24 15</inkml:trace>
  <inkml:trace contextRef="#ctx0" brushRef="#br0" timeOffset="370375.1376">21234 16470 55 0,'0'-19'49'0,"0"-2"-8"16,-6 3-3-16,-1 1 0 16,-2 5 6-16,-1 3-3 0,2 4-2 15,1-1-7-15,3 5-5 16,3 1-11-16,1 0-12 16,0 1-3-16,5 8-1 15,5 2 1-15,5 1 0 16,-1 1-1-16,4 4 2 15,-2-2-2-15,1 5 0 0,-1-1 1 16,-3 1-1-16,-3 1 0 16,-5-1 0-16,0 2-1 15,-5-5 1-15,0 1-2 16,-2 0 2-16,-8-4 2 16,0-1-2-16,-5-6 1 0,3 0 0 15,0-6 1-15,0-1-1 16,0 0 1-16,5-8-1 15,1-8-1-15,4-2-3 16,2-7 8-16,0-2 0 0,4-2-1 16,5-1-2-16,3 1-1 15,2 3-1-15,-2 4 1 16,4 5-2-16,0 1-8 16,1 5-8-16,-2 0-17 15,2 2-23-15,-1 2-33 0,0-2-55 16</inkml:trace>
  <inkml:trace contextRef="#ctx0" brushRef="#br0" timeOffset="370787.7075">21548 16328 370 0,'5'3'11'0,"-1"-1"-6"16,3 3-6-16,1-1 3 15,2 5-1-15,-3 0-1 0,3 1 0 16,0 3 0-16,-1-1 1 16,0 6-1-16,-2 2 0 15,-3-2 0-15,-2 1 0 16,-1 1 0-16,-1 0 0 16,0-3 0-16,0 0 0 15,-3-2 0-15,-1 1 0 0,-2-3 0 16,-1-2-1-16,2-1 1 15,0-2 0-15,-2-5 1 16,-1-1 1-16,1-2 0 16,2 0 3-16,-2-7 2 15,5-7-2-15,2-6-1 0,0-7 5 16,0-2-1-16,7-6-1 16,5 1-1-16,7 0-4 15,4-1-2-15,2 4 1 16,3 3-1-16,1 5-5 15,2 2-22-15,-3 4-19 0,-2 1-45 16,-1-1-85-16</inkml:trace>
  <inkml:trace contextRef="#ctx0" brushRef="#br0" timeOffset="371354.9692">22297 16367 366 0,'3'5'18'0,"2"-5"-23"16,3 2 6-16,3-2-2 16,-1 1-1-16,3-1 2 15,1 0 0-15,-1 0 1 16,1-6-2-16,-2-1-1 16,7 0-4-16,-4-4-7 0,0 0 2 15,0-2 0-15,-1 3 10 16,-4-3 1-16,-2 3 0 15,-2 1 1-15,-5 0 1 16,-1 0 6-16,0 1 6 16,-13 4 3-16,-1 0-3 0,-8 2 1 15,2 2 2-15,-6 0-4 16,-1 0-2-16,4 9-7 16,-3 3-1-16,4 3-2 15,2 1-1-15,5 2 0 16,1 4 3-16,7 0-2 0,3 5 2 15,4-4 0-15,2 2-2 16,9-4 1-16,5 1-2 16,3-2 0-16,7-7 0 15,-1-1-1-15,5-6 1 16,3-4-2-16,4-2-21 0,2 0-21 16,3-14-17-16,-1-5-73 15</inkml:trace>
  <inkml:trace contextRef="#ctx0" brushRef="#br0" timeOffset="371698.1484">22862 16080 387 0,'-9'-18'4'16,"2"2"15"-16,0 9 4 15,6 1-6-15,-1 6-10 0,2 0-7 16,0 4-9-16,0 7 8 15,0 7 1-15,2 7 4 16,-1 6 2-16,3 2-1 16,-4 4-1-16,0 4-2 15,0 2 1-15,0 1 0 0,0 3 0 16,0-4-3-16,0-1 1 16,-2-4 0-16,2-3 0 15,0-4-1-15,2-6 1 16,5-5-1-16,1-2 0 15,6-8-1-15,1-3-2 0,2-3-7 16,2-4-8-16,1 0-2 16,0-4-18-16,-1-10-15 15,-2-1-24-15,-5 0-44 16</inkml:trace>
  <inkml:trace contextRef="#ctx0" brushRef="#br0" timeOffset="371892.3202">22934 16395 206 0,'-18'-8'30'0,"6"-1"21"16,0 3-13-16,7 3-16 15,3-3-6-15,2 1-13 0,6 2-4 16,9-3 1-16,5-1 0 16,2-1 4-16,7-2-2 15,3 1-2-15,6 2 1 16,4-4-17-16,-1 2-41 0,2-3-44 15</inkml:trace>
  <inkml:trace contextRef="#ctx0" brushRef="#br0" timeOffset="372849.9246">23739 16515 270 0,'0'5'35'16,"0"-3"-33"-16,0-2-3 15,0 0 1-15,0 0 4 16,1-9-1-16,-1-3-2 0,0-1-1 15,0-5 0-15,0 0 0 16,0-1 0-16,-5-4 1 16,0 1 0-16,-6 3 1 15,-2-3 13-15,-1 6 10 16,-4 0-1-16,-2 7 1 0,-4 4-13 16,0 5-9-16,-3 0-2 15,-3 12-3-15,-3 8 1 16,3 5 1-16,3 4 0 15,1 3 2-15,6-2-2 16,8 0 0-16,3-3 0 0,8-2 0 16,1-5 0-16,7-4-1 15,8-6 1-15,4-3-2 16,2-5-2-16,4-2 4 16,-2 0 0-16,3-9 1 15,-1 1 1-15,-5-7-2 0,-1-1 2 16,-4 0 0-16,-3-2 1 15,-3 4 2-15,-1-2 2 16,-5 5-2-16,3 4-2 16,-5 5-2-16,3 2-3 15,-2 0-2-15,3 9 3 0,-4 5 3 16,5 3-1-16,2 4 1 16,-1-2-1-16,0 1 0 15,6 0 0-15,-5-2-1 16,6-4 1-16,3 0-1 15,-3-1 1-15,2-6 0 16,2 0-1-16,-2-5 0 0,5-2-1 16,-4 0 0-16,3-2 2 15,2-9 0-15,-1-5-2 16,4-5 3-16,-1-6-4 16,1-8 1-16,1-10-4 15,1-7 4-15,-3-4-2 0,-2-6 1 16,-7-2 1-16,-3 0 2 15,-9 3 0-15,-3 6 4 16,0 5 9-16,-5 13 1 16,-5 8-1-16,2 8 1 0,1 10-6 15,3 6-5-15,1 5-1 16,1 1-8-16,-1 19 5 16,0 6-2-16,-1 7 2 15,1 13 1-15,1 5 0 16,0 3-2-16,1 5 5 15,-3 1-4-15,4-4 2 0,-3 0-2 16,3-6 1-16,0-6 0 16,0-1-1-16,0-10-1 15,5-4 2-15,3-6-12 16,6-5-5-16,5-9-21 16,3-7-50-16,3-2-88 0</inkml:trace>
  <inkml:trace contextRef="#ctx0" brushRef="#br0" timeOffset="372971.869">24409 16575 496 0,'3'2'10'0,"4"-2"-13"16,2 0-4-16,2-7-42 16,-6-12-115-16</inkml:trace>
  <inkml:trace contextRef="#ctx0" brushRef="#br0" timeOffset="418717.7658">1499 6514 178 0,'-16'0'24'16,"-2"0"-8"-16,0 0-7 16,0 7 14-16,2 0-16 15,-3 5-3-15,0 4 3 16,-1 2-5-16,3 2-1 16,-5 4 6-16,-2 5 0 0,1 5 5 15,-6 3 1-15,3 7 2 16,-7 2-4-16,5 6 1 15,-3 1 3-15,1 10-5 16,-1-1-3-16,4 3-5 16,4 6 4-16,-3 0-1 0,4 2-2 15,3 2-3-15,-1 4 1 16,3 0-2-16,0 1 6 16,-1 2-4-16,0 1 1 15,4 6-1-15,-4 1-1 16,0 4 3-16,2 4 1 15,1 2-3-15,5 0 2 0,-1 2 0 16,5 0-2-16,3-4 1 16,1 0-1-16,2-2 0 15,0-5 0-15,4 0-1 16,3 0 0-16,2-2 0 0,3-1 0 16,1-5 1-16,1 4-1 15,3-2 0-15,0-3 0 16,3-4-1-16,4 1 2 15,0-3-1-15,0-3 0 16,5-3 0-16,1 0 0 0,3-6-1 16,1-3 1-16,6-6 0 15,-3-7 0-15,6-4-1 16,1-2 1-16,2-6 0 16,1-4-1-16,-1-6 1 15,7-2-1-15,1-5 1 0,-1-8 1 16,1 1-4-16,2-8 1 15,0-4-1-15,1 0-1 16,0-11 2-16,0-6 0 16,3-7 0-16,-3-6 1 15,4-4-1-15,-3-6 1 16,3 0 1-16,-3-9-2 0,-1-2 1 16,1-3 1-16,-5-7 0 15,-1-1-1-15,-1-4 3 16,-3 0-3-16,1-4 1 15,-5-3 0-15,0 2 1 16,-5-4-2-16,-1-4 2 0,-3-1-2 16,1-5 2-16,-1-1-1 15,-4-3 0-15,-3-6-1 16,0 1 4-16,-1-4-3 16,-3-2 0-16,-2 0 0 0,-5 2-2 15,0 1-1-15,-7 3 3 16,-1 3-2-16,-3 4 1 15,-4 4 2-15,-2 3-1 16,0 3-1-16,-4 3 2 16,-7 2-1-16,1 1 2 15,-5-1-1-15,4 1 0 0,-4-2 0 16,-2 0 2-16,-1-4-3 16,2-1 1-16,-4-4-1 15,1 1 0-15,-1 3 0 16,-4 3 0-16,-1 7 1 15,-4 2 0-15,-3 7 3 0,-1 4 0 16,-2 3 4-16,-6 4-5 16,0 2 2-16,-6 3-4 15,-2 2 1-15,3 3 0 16,-3 3 1-16,-1-1-1 16,-2 1-1-16,-1 6 0 15,2 0 0-15,-2 4-1 0,5 6 1 16,-2 3-2-16,-1 5 0 15,5 4 0-15,-3 7 0 16,0 0 1-16,3 9-2 16,1 6-10-16,2 6-6 0,2 4-11 15,-1 3-6-15,-1 4-21 16,1 3-30-16,-2 2-70 16</inkml:trace>
  <inkml:trace contextRef="#ctx0" brushRef="#br0" timeOffset="419783.0065">1867 7197 185 0,'0'-7'5'16,"-1"3"3"-16,-7 1 0 15,1-3 15-15,0 4 2 16,-2 1-12-16,-2 1-3 0,-1 0-6 16,-1 0-2-16,-5 5-2 15,-2 6 3-15,-1 3 4 16,-4 6-2-16,-6 5-1 16,-3 3 8-16,-2 8-1 15,-2 0 2-15,-3 8-3 0,2 2 0 16,-3 4-2-16,3 6 3 15,3 1-1-15,2 0 0 16,5 8-2-16,2-1-7 16,3 0 3-16,5 4-1 15,3-2-3-15,5 5-1 0,2 0-1 16,2 2 5-16,5 0-3 16,0-1-2-16,2 1 1 15,2 0 3-15,7-2 1 16,2-1-2-16,3 0 2 15,4-3-4-15,4 0 3 0,-1-2-4 16,2-2 4-16,3-3-2 16,1-3-1-16,0-5 1 15,3-2 0-15,-2-5 1 16,6-5-1-16,-7-2-1 16,4-5 1-16,-2-2 1 0,-2-6-1 15,-2-3-1-15,-1-6-6 16,-4-6-14-16,1-4-17 15,-3-6-18-15,-4 0-22 16,-1-11-48-16</inkml:trace>
  <inkml:trace contextRef="#ctx0" brushRef="#br0" timeOffset="420368.4379">1415 8082 244 0,'-2'-2'15'16,"-3"0"3"-16,3 0 0 16,2 2-3-16,0 0-14 15,3 0-3-15,6 0 3 16,2 4-1-16,3 2 3 0,5 6 7 16,-2 2 1-16,5 2 0 15,0 3-6-15,-3 3 3 16,3 5-3-16,-2 1 1 15,-1 6 3-15,-2 4 0 16,-5 5-2-16,-2 3-5 16,-2 4 1-16,-4 2 3 0,-6 3-5 15,2-1-1-15,-4 1 2 16,-7-3-2-16,-5-1-1 16,0 1 1-16,-5-2-5 15,-4-6-48-15,-4-1-79 0</inkml:trace>
  <inkml:trace contextRef="#ctx0" brushRef="#br0" timeOffset="421368.9872">3590 8086 290 0,'0'-1'26'16,"0"1"-15"-16,-2 0-7 15,0 11 0-15,2 8 7 16,0 6-2-16,0 11 0 0,0 9-2 16,0 6-3-16,0 10 1 15,0 9-3-15,0 8 1 16,0 6-3-16,0 7 1 16,-3 6 0-16,3 2-1 15,-1 3 1-15,-6 5-1 0,0 0 1 16,-2 3 0-16,1-4 2 15,1 0 3-15,0-2 3 16,4-4-2-16,1-5-2 16,2-4-2-16,0-2-2 15,0-7 0-15,-2-7 0 0,7-7-1 16,2-7 1-16,0-10-2 16,1-10-2-16,-1-9-43 15,-2-12-45-15,-1-9-75 16</inkml:trace>
  <inkml:trace contextRef="#ctx0" brushRef="#br0" timeOffset="422304.8787">3459 8128 177 0,'-3'-2'7'0,"-1"1"1"16,1 1 3-16,0 0 17 0,1 0-3 15,0 0-7-15,0 0-2 16,2 0-4-16,-3 0 1 16,-1 1-2-16,-5 6-3 15,0 6 1-15,-3 3-2 16,-5 5-3-16,0 3-2 0,-2 1-1 15,-4 1-1-15,1 1 1 16,-1 0-1-16,0 0 1 16,-1-2-1-16,5-2-1 15,-1-1 3-15,5-2-2 16,5-5 1-16,6-5-1 0,4-1 0 16,0-5-3-16,9-2 2 15,9-2 1-15,6 0 3 16,8-2 2-16,4-6 1 15,5-2-2-15,4 1-2 16,0 4 0-16,0-3-1 0,-2 3-2 16,0 2 1-16,-1-1 0 15,-2 1 0-15,1-1 1 16,0 0 0-16,0-1-1 16,-4 2-1-16,1-3 2 15,-3 3-1-15,-5-5 0 0,-6 5 0 16,-3-4-1-16,-6 5 1 15,-2-3 1-15,-6 1-1 16,-1 0 1-16,-6-1 1 16,0 0 2-16,0-2 0 15,-7-3 0-15,-4 2 2 16,-2-4 0-16,-1-1 0 0,-4-4 1 16,0 2-1-16,-7-7 5 15,-4 3-7-15,-3-1 7 16,-4 2-1-16,-1 0 1 15,-2 6-3-15,4 3-7 0,-3 4-1 16,2 1-3-16,-1 2-33 16,-9-1-95-16</inkml:trace>
  <inkml:trace contextRef="#ctx0" brushRef="#br0" timeOffset="423384.3807">3843 9149 234 0,'1'-4'22'16,"-1"1"-3"-16,0 0-1 0,0 2 19 16,0-1-22-16,2 0-11 15,1 0-2-15,4-5 0 16,7 0-1-16,-2-1 0 15,4-5 0-15,2-5-1 16,4-1 1-16,-1-3 0 0,0-3-1 16,1-2 1-16,0-2-2 15,-1-1 2-15,-5 0 0 16,1-4-1-16,-6 4 1 16,-5-3-1-16,-4 2 2 0,-2 0 0 15,0 1-1-15,-8-1 1 16,-7 3-2-16,-3 3 1 15,0 4-1-15,-1 5 0 16,-3 5-1-16,2 4-2 16,1 9 3-16,0-2 1 15,5 14-3-15,0 11-1 0,3 8 6 16,1 9 2-16,5 8 0 16,2 8 1-16,3 7 0 15,0 6-1-15,1 4-3 16,9 5 1-16,1 4-1 15,-1 4-1-15,5-4 1 0,-1 2 1 16,1 1-3-16,-5-4 1 16,2-4-2-16,-2-6 1 15,-3-4 0-15,-2-6 0 16,-1-4 1-16,-3-9-2 16,-1-6 0-16,2-6-15 15,-2-8-3-15,0-10-21 0,0-6-27 16,0-11-38-16</inkml:trace>
  <inkml:trace contextRef="#ctx0" brushRef="#br0" timeOffset="423620.7594">3794 9576 175 0,'-26'-23'16'0,"5"7"7"0,1 4 13 15,5 1-3-15,3 4-7 16,4 1 7-16,6 3-4 16,2-5-6-16,3 0-16 15,17-3-7-15,11-5 3 16,6-5 1-16,11-6-2 16,12 0-1-16,4-5 1 0,7-2-4 15,-3-2-40-15,-2-4-110 16</inkml:trace>
  <inkml:trace contextRef="#ctx0" brushRef="#br0" timeOffset="448317.907">403 11175 224 0,'0'5'77'0,"0"-2"-72"0,0 1-1 15,0 3-2-15,0 0 4 16,0 0 1-16,-1 4-2 16,-1 1-1-16,2 0 4 15,-4 0 1-15,1 2-2 16,1 0-2-16,1 1-2 0,-1-1 1 15,0 4 0-15,2 0 2 16,0-1 3-16,2-1-2 16,6 2-2-16,5-3-2 15,2-1 4-15,2-1 1 16,3-3-3-16,4-1-2 0,-3 0-1 16,0-4-2-16,3-1 1 15,1-2-2-15,1-2 3 16,-4 0-2-16,3-6 1 15,-1-3 3-15,-2 1 0 16,0-5-1-16,-1-1 1 16,-7-1 1-16,2-1 1 0,-4-2-2 15,-4 1 0-15,-3-5-1 16,-1 1 0-16,-4-2 2 16,0 1-2-16,-5-3 2 15,-7 0 1-15,-3 4-1 0,-4-1 0 16,-2 5 0-16,-4 2-2 15,1 5 0-15,-1 4-3 16,0 6 0-16,-1 9-16 16,0 11-18-16,-1 7-46 15,-3 3-127-15</inkml:trace>
  <inkml:trace contextRef="#ctx0" brushRef="#br0" timeOffset="454168.5105">581 11532 49 0,'0'0'3'0,"0"0"-4"0,0 0-7 16,0-2 5-16,0-2 3 16,0 0 0-16,0 1 8 15,-1-1 10-15,-1 3 0 16,-2-1-3-16,1-1-4 15,-3 1-4-15,2 0-1 16,-1 2-4-16,2-2-1 0,-1 0 3 16,2 0 1-16,1 2-1 15,-3 0 5-15,4-2 2 16,-2 2 0-16,2 0-1 16,0-1-2-16,0 1-5 0,0 0-2 15,0 0 1-15,0-2 7 16,0 2-2-16,0-2 5 15,0 2 0-15,0 0 0 16,0 0 4-16,0 0 4 16,0 0 0-16,0 0 1 15,0 0-2-15,0 0-6 0,0 0-5 16,0 2-1-16,0 3-3 16,0 5-2-16,0 0 0 15,0 4 1-15,0 2-2 16,0-1 1-16,0-1-1 15,0 2 0-15,0-1 1 0,0 0-3 16,0 2 2-16,0 0-1 16,0 3 2-16,0 1-3 15,0 4-1-15,0 0 4 16,0 2-1-16,0 3-1 16,0 0 1-16,0 0-2 0,0 5 1 15,-3-1 1-15,0 1-2 16,0 3 2-16,-1-2-2 15,1 5 1-15,-1-1-1 16,-1 1-1-16,0 4 5 16,-3 1-2-16,1 4 0 15,0 2 0-15,0 0-1 0,-3 1 0 16,5 0 1-16,-2 1-1 16,0 0 2-16,0 1-4 15,-1 0 2-15,3 3 0 16,0-1-1-16,0-2 0 0,0 2 3 15,1 0-2-15,0 2 0 16,-2 0 0-16,1 0 0 16,0-1 0-16,-2 2 0 15,4 0 0-15,-4-1 2 16,2 1-4-16,2-1 2 0,1 0 0 16,-2-2-1-16,1 2-2 15,3-2 2-15,0-3-3 16,0-1 4-16,0 1 0 15,0-6-3-15,0 0 6 16,0-2-9-16,0-3 11 16,3 0-7-16,-3 0 2 0,2-6 2 15,-2-1-2-15,0-2 0 16,0-4 1-16,0-3-1 16,0-6 0-16,-2-1 1 15,2-4-2-15,0-3 2 16,-3 1-2-16,3-7-7 0,0 0-18 15,0-2-21-15,0-1-7 16,0 0-26-16,-2-4-28 16</inkml:trace>
  <inkml:trace contextRef="#ctx0" brushRef="#br0" timeOffset="454600.4526">278 14528 142 0,'-11'8'6'15,"3"0"3"-15,-2 5 2 16,3 1 1-16,0 1 0 16,5 4-1-16,1 1 0 15,1 0 2-15,0 1-2 0,0 2 1 16,7 0-2-16,3 1 0 15,3-2-3-15,1 0 0 16,4-1-2-16,0-6-5 16,2 1 1-16,2-6-1 15,-1-1 1-15,2-4-3 0,3-5 1 16,-5-2 0-16,0-5 1 16,3-7-1-16,-6-5 3 15,-2-6 0-15,-3-4-1 16,-3-3 1-16,-4-1 4 15,-5 0 6-15,-1 1 4 16,0 0-1-16,-10 5-2 0,-7 4-4 16,-4 3-3-16,-4 7-1 15,-5 6-4-15,-4 7-3 16,-5 0-1-16,-2 10-18 16,-5 5-36-16,-8 9-132 15</inkml:trace>
  <inkml:trace contextRef="#ctx0" brushRef="#br0" timeOffset="459892.3207">2375 11269 209 0,'-9'0'6'0,"1"-4"10"16,-2 3-4-16,3-1-4 16,0 2-4-16,2 0 0 15,-2 0 1-15,-1 0 1 16,3 0 1-16,-2 0 3 0,2 3 2 16,1 3-6-16,-4 3 1 15,5 0-6-15,-1 3 0 16,1 2 1-16,3 2-1 15,0 2 0-15,0 0 1 16,2 0-1-16,4 0-2 0,8-2 0 16,3 0 1-16,1-4-2 15,1-4 0-15,9-4 3 16,-3-4 3-16,2 0 1 16,2-10 1-16,0-2 1 0,-1-4 2 15,-2 0 0-15,-4-4-2 16,0 0 2-16,-4 3-1 15,-7-3 4-15,-2 2-1 16,-6-1 1-16,-3 1 2 16,3 0-6-16,-13-2-3 15,-4 3 0-15,-4 2-2 0,-4 3 0 16,-4 2-3-16,1 4-1 16,-1 4 1-16,3 2-6 15,2 2-21-15,6 8-18 16,4 4-18-16,4 1-31 15,5 1-50-15</inkml:trace>
  <inkml:trace contextRef="#ctx0" brushRef="#br0" timeOffset="460512.8961">2474 11542 198 0,'-2'0'10'0,"0"4"8"0,2-1-10 15,0 5 1-15,0 2 7 16,0 5 0-16,0 2-5 16,2 5-2-16,0 3-1 15,0 3 5-15,-2 6-1 16,2 4-2-16,-4 6-2 0,2 6-3 16,0 4-1-16,0 8-2 15,-4 4 0-15,-3 3-1 16,0 8-2-16,-2 5 1 15,0 2 1-15,0 4 2 16,0 1-3-16,0 3 0 16,2-2 0-16,0-1 1 0,3 4 1 15,-1-1 2-15,0-1 0 16,2-2-2-16,0-1-1 16,1-1 1-16,2-1-2 15,-2-4 1-15,0-2-1 16,1-2 1-16,-1 1-1 0,-3-4-1 15,3-5 1-15,-3-5-4 16,-2-4-2-16,4-6 1 16,0-5 1-16,-3-5 3 15,-1-4 0-15,2-1 2 16,-6-8 0-16,2-4-1 0,-1-1-2 16,0-6-6-16,0-5-4 15,-1-1-22-15,0-5-16 16,2-5-31-16,0-1-22 15</inkml:trace>
  <inkml:trace contextRef="#ctx0" brushRef="#br0" timeOffset="460924.3419">2168 14363 190 0,'-8'0'4'0,"2"3"10"15,-1 4-2-15,4 2 2 16,-1 2-6-16,0 4-3 16,2 2 3-16,1 1-2 15,1 5 3-15,0-2 3 16,0 2-1-16,3-1 0 0,1-1 4 16,7-3-3-16,-1-2-5 15,3-3-4-15,5-5 0 16,0-1-1-16,4-3-1 15,1-7 1-15,-1 3 3 16,3-4-3-16,-3-7 0 0,-5-4 1 16,1-5 0-16,-2-2 4 15,-5 1 0-15,-2-6 0 16,-5 0 1-16,-4-3 6 16,0 1 2-16,-4-1-2 15,-9 0-7-15,-4 1-3 0,-3 6-2 16,-6 3-1-16,-4 6-3 15,-6 9 0-15,-5 7-31 16,-10 3-37-16,-8 15-42 16,-6 8-99-16</inkml:trace>
  <inkml:trace contextRef="#ctx0" brushRef="#br0" timeOffset="462167.8591">147 15416 158 0,'-5'-5'13'0,"1"-1"19"16,3 3 0-16,1 0-10 15,0-1-8-15,1 0-7 0,8 1 4 16,5-4 3-16,4 1 0 16,4-3-1-16,5 2-8 15,1-2 0-15,4 0-4 16,1 1-1-16,-2-4 0 16,1 6 0-16,-1-3 0 0,-5 2 1 15,-1-1-1-15,1 3-1 16,-10 0 0-16,-2 1-5 15,-5 4-1-15,-6 0-2 16,-3 0-3-16,0 0-1 16,-3 0 9-16,-9 7 3 15,-5 4-4-15,0-2 0 0,-7 2-2 16,4-1 10-16,1-1-2 16,0-2 6-16,4-1 8 15,2-1 0-15,6 2-2 16,3-1-7-16,4 4-5 15,0 4-2-15,0 4 5 0,7 4 2 16,5 3-2-16,-4 5-2 16,1 2 0-16,1 2-1 15,-2 2 0-15,-1 0 1 16,-2 3-1-16,-3-1-1 16,-2-3 1-16,-2 4 1 0,2-5-1 15,0-4 4-15,-3-5 2 16,1-3 0-16,-1-6-2 15,-1-7 1-15,3-4 2 16,-3-3 2-16,0-2-1 16,-5 0-2-16,0 0-4 0,-4 0-1 15,-3 0 0-15,-4-5-2 16,1 1 0-16,-3-2 0 16,-3 5 0-16,1-3 0 15,2 2 1-15,4 1 0 16,1 1-3-16,8 0 0 0,4-2-15 15,5-3-18-15,2-1-39 16,10-6-11-16,6-5-24 16</inkml:trace>
  <inkml:trace contextRef="#ctx0" brushRef="#br0" timeOffset="462453.1226">772 15477 276 0,'0'-2'6'16,"0"2"17"-16,0 2-4 16,0 9-7-16,0 6-1 15,0 5 3-15,0 5-3 16,1 1-9-16,1 4 1 0,-2 1-3 15,0-1 0-15,0 0 1 16,0-2-3-16,0-3 3 16,0-4-7-16,0-2-17 15,-3-3-16-15,3-18-12 16,-11 21-54-16</inkml:trace>
  <inkml:trace contextRef="#ctx0" brushRef="#br0" timeOffset="462716.8677">636 15377 288 0,'-4'2'13'0,"4"-2"0"16,4 0-13-16,11 0 5 15,5 0 6-15,9-6 6 16,5-4-3-16,2-3-6 16,0-3-4-16,2 0-2 15,1 0-3-15,1 0-17 0,-5 1-23 16,-2 2-60-16,-6 2-86 16</inkml:trace>
  <inkml:trace contextRef="#ctx0" brushRef="#br0" timeOffset="463398.7176">2215 15084 232 0,'0'-12'-4'0,"0"1"10"16,0 1 3-16,0 3 5 15,0-1 3-15,-3 3-3 16,-4 0 0-16,-4 1-6 0,-2 4-2 16,0 0-3-16,-4 5-3 15,-3 10-3-15,-6-1 3 16,6 7-1-16,-2 3 0 15,0 1-1-15,6-2-1 16,3 2 4-16,8-2 2 16,1-2-2-16,4-1-2 0,15-4-2 15,4 0 3-15,7-2 1 16,6-1 0-16,6-2 1 16,2-3-1-16,-3 3 2 15,2 0 2-15,-1 0-2 16,-3 1 1-16,-7 4-3 0,-3 0-1 15,-5 4 1-15,-11-1 0 16,-2-1 0-16,-7 4-2 16,0-3 2-16,-14 3 3 15,-8-6-2-15,-5 2 1 16,-5-3 0-16,-2 0 0 0,-2-3-1 16,4-2-2-16,3-5 2 15,5-5-4-15,9 0-6 16,2-5-21-16,9-10-7 15,4-5-35-15,0-7-14 16</inkml:trace>
  <inkml:trace contextRef="#ctx0" brushRef="#br0" timeOffset="463699.2638">2765 15051 310 0,'5'19'3'0,"0"8"0"16,1 2-2-16,0 3 0 16,-1 3 0-16,-3 1-1 15,0 0 0-15,-2-2-1 16,1 1 3-16,-1 3-1 15,0-3-2-15,0-1-2 0,0 0-11 16,0-2-7 0,0-7 9-16,0-3 2 0,2-6-45 15,0-9-1-15,1-7-39 16</inkml:trace>
  <inkml:trace contextRef="#ctx0" brushRef="#br0" timeOffset="463929.3414">2502 14988 379 0,'2'-9'6'15,"18"-4"-5"-15,13 1 0 16,12-4 6-16,8-3-2 15,10-5 1-15,8-1-2 0,7-3-7 16,3 0 5-16,2-6-45 16,-1-4-61-16</inkml:trace>
  <inkml:trace contextRef="#ctx0" brushRef="#br0" timeOffset="480602.2492">6730 16143 106 0,'0'-5'7'0,"-3"1"12"0,3 1-1 16,0-2-6-16,0 1-6 16,0 0 1-16,3-4 1 15,4 3 2-15,2-2 2 16,4 2-2-16,1 1-4 16,4-2-3-16,1 3 0 15,5 1-3-15,1 0 1 0,2 1 0 16,6 1-1-16,-1-3 0 15,2-1 2-15,3-2-1 16,1 0 5-16,6 1 1 16,-5-3-1-16,0 2-1 15,3-3-2-15,-3 3 2 0,-1-2-5 16,-3 0 1-16,-4 2 1 16,1 0-1-16,-3 3-1 15,-7-1 0-15,-2 3 0 16,-3-2-9-16,-2 3-12 15,-8 0-4-15,-2 0-9 0,-1 0-7 16,-4 3 8-16,0 0 4 16,-9-1 8-16,-3 1 14 15,-6 1 7-15,-2-2 0 16,-6 2 0-16,0-2-15 16</inkml:trace>
  <inkml:trace contextRef="#ctx0" brushRef="#br0" timeOffset="480868.3136">6871 16151 122 0,'-32'9'41'15,"5"-2"-37"-15,8-2 18 16,9-4-3-16,9-1 0 16,1 0-12-16,9-1-6 15,5-9 1-15,10 0 6 16,6 2 5-16,3-3-6 0,4 1-1 15,8-1-3-15,2 1-2 16,3 1-1-16,3-3 0 16,0 4 1-16,1 1-1 15,-6-1 0-15,4 2-1 16,-3 5-7-16,-1 1-15 16,-3 0-13-16,-4 0-18 0,-1 0-67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7:58:41.146"/>
    </inkml:context>
    <inkml:brush xml:id="br0">
      <inkml:brushProperty name="width" value="0.05292" units="cm"/>
      <inkml:brushProperty name="height" value="0.05292" units="cm"/>
      <inkml:brushProperty name="color" value="#FF0000"/>
    </inkml:brush>
  </inkml:definitions>
  <inkml:trace contextRef="#ctx0" brushRef="#br0">9503 14007 9 0,'21'-14'1'15,"4"-2"-11"-15</inkml:trace>
  <inkml:trace contextRef="#ctx0" brushRef="#br0" timeOffset="2687.1225">9535 13777 36 0,'-2'-4'7'0,"1"3"-1"16,1-1-3-16,0-2-2 15,0 3 0-15,0-1-3 0,0-2 1 16,0 3-4-16,0-4-8 16,3 2-17-16</inkml:trace>
  <inkml:trace contextRef="#ctx0" brushRef="#br0" timeOffset="15459.807">8483 10807 19 0,'24'-18'1'15,"2"4"0"-15,-1 0-2 16,2 3 1-16,-2 4 0 15,1 1 0-15,-6 3 1 16,2 3-2-16,-3 0 1 16,-2 2 0-16,-2 8 0 15,-1 1 0-15,-4 4-1 0,0-1-12 16</inkml:trace>
  <inkml:trace contextRef="#ctx0" brushRef="#br0" timeOffset="28899.5245">1637 5886 181 0,'0'-7'12'0,"0"-4"5"15,0 9 5-15,0 2-5 16,0 0-8-16,0 7-8 16,0 9 12-16,2 8 12 15,-1 8-4-15,6 9-1 16,-2 6-12-16,0 8-5 0,0 7-1 16,2 4-2-16,3 9 3 15,-7 0-2-15,3 5-1 16,-1 1 2-16,-3-2-3 15,1 0 2-15,-1-6 0 16,-2 0-1-16,0-5 1 0,0-7-1 16,0-4 0-16,0-7 1 15,0-7 0-15,0-8 1 16,2-6-2-16,-2-10 2 16,0-3-1-16,0-5 2 15,1-6-2-15,-1-1 0 0,0-2-1 16,0 0 0-16,0-2 0 15,0 0 1-15,0 0 2 16,0-2-4-16,-1-4-1 16,-5-1 1-16,3 0 1 15,-1-3 6-15,1 0-4 16,1 2-1-16,-1-1 4 0,1 0-3 16,-3 2 3-16,4 1 0 15,-1-1 4-15,-1 3 0 16,1 1-1-16,-2 1-1 15,1 2-5-15,-2 0-1 0,-2 0 0 16,-1 2-2-16,-4 11 1 16,-3 1-1-16,-6 7 8 15,-4 6-7-15,-4 7 0 16,-4 7 4-16,-2 5-5 16,-7 6 1-16,1 9 0 15,-4 3-2-15,2 7 6 0,0 4-4 16,4 2-2-16,0-2 5 15,5-1 1-15,7-4-2 16,6-8 2-16,5-6-4 16,2-6 2-16,2-7 0 15,4-4-2-15,2-6 1 0,1-4 1 16,0-2-2-16,1-4 0 16,0-3 0-16,1-2 0 15,-1-6-3-15,4-1-12 16,0-6-32-16,0-5-61 0,0-2-102 15</inkml:trace>
  <inkml:trace contextRef="#ctx0" brushRef="#br0" timeOffset="29170.7471">1763 7152 120 0,'1'-12'-1'15,"-1"0"-29"-15,7-5 0 16,-4 3 0-16</inkml:trace>
  <inkml:trace contextRef="#ctx0" brushRef="#br0" timeOffset="29560.3426">1788 7040 53 0,'0'0'13'0,"0"0"-4"15,0 0 8-15,0 0 5 16,0 0-3-16,0 0 2 15,0 0-9-15,0 0-6 16,0 0 3-16,0 0 8 16,0 3 2-16,0 1-4 0,2 0 2 15,3 3-2-15,-1 2-6 16,0 0 6-16,1 1-1 16,2 5-3-16,-2-1 1 15,2 6-3-15,3-1-2 16,0 2-2-16,3 3 3 0,5 1-4 15,4 5 2-15,-3 2 1 16,8 2 1-16,0 2 0 16,2 5-2-16,-1 0 0 15,3 2 2-15,0-2-3 0,-1 1-3 16,-5 0 0-16,-4-7 3 16,-6-2-1-16,-4-1 0 15,-5-7 0-15,-6-2 3 16,0 1-1-16,-6-4-1 15,-5 0 2-15,-1 1-7 16,-3-3 1-16,-1 2-2 0,-2-1-42 16,-9-3-84-16</inkml:trace>
  <inkml:trace contextRef="#ctx0" brushRef="#br0" timeOffset="32230.8704">2248 6879 99 0,'0'-11'10'0,"0"1"6"16,0-2 1-16,1 1-6 0,3 0-8 15,-1-2-2-15,2 1 0 16,0 1-1-16,-1-3 0 16,1 2 1-16,0-3 1 15,-2 6 4-15,1-7 6 16,-2 6 2-16,-2-3 7 0,0 2-3 15,0-1 7-15,0-2-6 16,-4 5 2-16,-6 0-1 16,-2 4 1-16,-5 5-5 15,-3 0 0-15,-1 3 5 16,-6 15-7-16,0 10 1 0,-2-1-6 16,-1 9-4-1,2 3-2-15,5 4 0 0,7 0-3 16,1-1 1-16,8 0-2 15,6-3 2-15,1-3-3 16,5-4 2-16,8-4 0 16,4-3-1-16,9-5-4 0,4-2-7 15,6-8-2-15,6-3-14 16,2-7-18-16,5 0-28 16,3-10-43-16</inkml:trace>
  <inkml:trace contextRef="#ctx0" brushRef="#br0" timeOffset="32799.3955">2835 7001 133 0,'0'-6'15'0,"0"-1"8"16,-2 2 1-16,-1-2 4 15,-3 2-6-15,-1-1-9 16,-2 2-7-16,-2 3 2 16,-1 1-3-16,-4 0 0 15,-3 7 1-15,0 5 3 16,-3 6 3-16,2 0-4 0,3 2-4 16,2-1 0-16,6 1-3 15,7-3 0-15,2 0-1 16,4-5-1-16,11-1 1 15,6-4 0-15,2-2 1 0,4 3 0 16,2-3 2-16,0 4-1 16,-2 1-1-16,-2 3 0 15,-4 5-1-15,-4 0 1 16,-7 1-3-16,-8 3 3 16,-2-2-1-16,-5 1 1 15,-14-2 1-15,-2-1 2 0,-6 0 4 16,0-4-1-16,2 1-4 15,1-3-2-15,5-5-11 16,3-5-44-16,4-2-113 16</inkml:trace>
  <inkml:trace contextRef="#ctx0" brushRef="#br0" timeOffset="34989.4929">1640 12967 97 0,'0'-3'15'0,"-3"-3"9"15,0 3-6-15,-3-1-4 16,1-1-1-16,0 3-3 0,-3 0 1 15,1 0 1-15,-3 2 1 16,3 0 1-16,-3 0-5 16,0 0-3-16,-3 4-5 15,4 5-2-15,-4 3 7 16,5 5-1-16,-4 1 3 0,4 3 1 16,1 4-1-16,2 0-1 15,2 1-2-15,3 1-4 16,0-4-1-16,0 1 1 15,8-5-3-15,2-3 0 16,4-3 2-16,3-3 0 0,3-4-1 16,-1-4 0-16,3-2 0 15,0 0 1-15,-2-9 0 16,6-4 0-16,-6-1-1 16,0-4 2-16,-6 0-1 15,-2 0 0-15,-2-1 5 0,-7-1 2 16,-3 2 0-16,0-1 1 15,-7 1 0-15,-8 0-2 16,0 2-3-16,-4 2-1 16,1 3-1-16,1 0 0 15,2 6-2-15,4 2 0 16,3 1-17-16,6 2-16 0,2 0-17 16,0 4-26-16,0 1 2 15</inkml:trace>
  <inkml:trace contextRef="#ctx0" brushRef="#br0" timeOffset="35736.1029">1702 13450 166 0,'-6'0'-1'0,"3"0"12"16,-1 0-5-16,1 0 8 15,-1 0 3-15,3 0-8 0,-1 0-4 16,-3 0-3-16,2 0 0 16,1 0-2-16,1 0 0 15,-1 0 0-15,2 0 0 16,-2 0 0-16,2 0 0 16,0 0 0-16,0 0 0 0,0 0-8 15,0 0-2-15,0 0-7 16,0 0 5-16,0 0 0 15,0 0 2-15,0 0-1 16,0 0 6-16,0 0 7 16,0 0-1-16,-3-4-1 0,1-4 1 15,-2-1 6-15,1 2 6 16,-1 0 1-16,3-2 0 16,-1 0 1-16,-3 2-2 15,5 1 2-15,-1 1-1 16,-3 0-4-16,1-1 1 0,-1 0 0 15,1 5 1-15,-2-2-5 16,3 1 4-16,-2 2-3 16,4-2-2-16,-2 2 2 15,2 0 0-15,-2 0-1 16,2 11-6-16,0 7 0 0,0 7 6 16,0 11 5-16,0 8-1 15,0 11-5-15,0 6-2 16,2 10-2-16,-2 9-2 15,0 5 3-15,0 0-2 16,0 3-4-16,0-3-5 16,-6-6 3-16,5-8-2 0,-3-8 2 15,4-8-6-15,0-8-7 16,0-12-10-16,0-8-19 16,4-11-36-16,-3-13-75 15</inkml:trace>
  <inkml:trace contextRef="#ctx0" brushRef="#br0" timeOffset="36504.6805">1476 13014 96 0,'-6'-6'11'0,"-2"-1"12"16,-2 0-3-16,0-2-2 16,-3 1-7-16,0-2-10 0,-4-2 1 15,-1-1 3-15,-4-1 1 16,1-2 2-16,-4-3-6 15,-3-3 4-15,-2-3 4 16,-2-4 7-16,-1-1 0 16,-4-2 0-16,0-4-2 15,0-1 1-15,-1-1 0 0,2-1-1 16,1-5 0-16,1-3 1 16,2-3 0-16,8-2-5 15,-2-3-4-15,8 2 5 16,2-3 0-16,3 6-6 15,6 2 0-15,4 2 0 0,3 3-4 16,0 4 0-16,0 3-2 16,3 6-1-16,4 2 1 15,3 4 0-15,-1 8-1 16,-1 2-6-16,2 1-12 16,0 6-10-16,3 0-11 0,-4 3-11 15,2 4-24-15,-4 0-23 16</inkml:trace>
  <inkml:trace contextRef="#ctx0" brushRef="#br0" timeOffset="37624.1957">1860 12935 117 0,'-2'0'9'16,"-2"0"8"-16,1 0 5 15,1 0-3-15,-1 0-5 16,1 0-3-16,-2 0-2 16,4 0 2-16,0 0 3 0,0 0 2 15,0 0-8-15,0 0-7 16,0 0-2-16,0 0 1 15,4 0-2-15,1 0 1 16,4 0 5-16,4-5 2 16,2-4 7-16,6-5 7 0,2-6-6 15,3-7-3-15,2-3-4 16,3-9-3-16,1-4 0 16,0-4-3-16,4-4 4 15,3-5-2-15,-1-3 0 16,-2-5-1-16,-1-2 1 0,-1-5-1 15,-2-1 0-15,-7-2 0 16,-2 1-1-16,-3-2 0 16,-6 3 0-16,1 1-1 15,-5 6-1-15,-3 9 2 16,-1 9-1-16,-4 14-2 0,-2 8-18 16,0 10-19-16,-8 10-53 15,-9 5-128-15</inkml:trace>
  <inkml:trace contextRef="#ctx0" brushRef="#br0" timeOffset="38363.3961">2553 13087 141 0,'0'-5'13'0,"0"-3"1"16,2 3-3-16,0-4 4 15,-2 0 0-15,0 2-6 16,0-4-5-16,0 0 1 15,-2-1 3-15,-3 2 5 16,-1-3-2-16,-3 1-9 0,2-1-2 16,-2 1 3-16,-1 1 3 15,-2 2 13-15,0 2-9 16,-3 1 5-16,0 6-2 16,0 0-4-16,1 6-2 0,-3 11-6 15,0 8 3-15,-3 10-4 16,4 4 1-16,1 4 0 15,3 3 2-15,7 0-1 16,5-1-3-16,3-4 1 16,13-4 0-16,11-5 0 0,7-5-1 15,10-9-4-15,7-4-23 16,7-8-14-16,1-6-34 16,2-4-68-16</inkml:trace>
  <inkml:trace contextRef="#ctx0" brushRef="#br0" timeOffset="39127.5821">3001 13426 196 0,'-5'1'13'0,"5"-1"-7"16,0 2-5-16,0 2-2 0,0 3 5 16,0 3 8-16,5 6 8 15,0 4-7-15,0 6-2 16,-3 9-3-16,1 2-2 15,-1 6-4-15,-2 3-1 16,0 6 0-16,0 5-1 0,0 1 0 16,-3 2 2-16,-1-3-4 15,-1 0 2-15,3-8-2 16,-1-5 1-16,3-6 1 16,0-8 0-16,0-7 0 15,0-5 1-15,0-5-1 16,1-6-1-16,1-4 1 0,-2-3-3 15,0 0-2-15,0-13 8 16,-3-2-4-16,-4-5-1 16,-1-3-11-16,-3-6 3 15,-2 1 0-15,-1 1 6 0,-1-4-13 16,0 3-5-16,0 1 14 16,1-1 8-16,2 3 2 15,2-2-1-15,1 0 7 16,4 4 6-16,3 2-2 15,2 1-3-15,0 0-4 16,0 3-3-16,9 0 0 16,2 2-1-16,2-2-2 0,4 1 2 15,0-1-2-15,5-1-12 16,-2-2-17-16,4 0-2 16,-4-1-19-16,-2-2-51 15</inkml:trace>
  <inkml:trace contextRef="#ctx0" brushRef="#br0" timeOffset="39325.4995">2846 13189 348 0,'-8'-2'13'0,"8"-3"-18"0,0 5-1 16,10 0 0-16,-3 0-37 15,-2 0-60-15</inkml:trace>
  <inkml:trace contextRef="#ctx0" brushRef="#br0" timeOffset="61277.9104">2625 14546 178 0,'0'-13'-2'0,"0"-1"18"16,-2 3 14-16,2 1 3 15,0 3-12-15,0-1-6 16,0 3-1-16,0 3-1 16,0-1 1-16,0 3 3 0,0 0-10 15,0 0-9-15,0 13-2 16,0 6 5-16,0 6 3 15,0 10 4-15,0 7-2 16,0 6-4-16,0 4-1 16,0 1-2-16,0 2 2 0,0-1-2 15,0 1 3-15,-4-2-1 16,3-3 0-16,-1-7 0 16,2-4-2-16,0-9 2 15,0-6-2-15,2-6 2 16,8-6 0-16,3-3 1 0,-1-3 1 15,5-5 3-15,2-1-3 16,5 0 2-16,-1 0-3 16,-1-7-1-16,2-2 1 15,2 0-1-15,-1 1-1 16,-1-2 0-16,-2 3 0 0,-3-1-6 16,1 4-14-16,-3 0-11 15,-2 2-17-15,-1 0-18 16,-1 1-29-16</inkml:trace>
  <inkml:trace contextRef="#ctx0" brushRef="#br0" timeOffset="61730.4451">3167 14876 222 0,'-3'-7'2'16,"-4"2"3"-16,2 5-2 15,2 0 1-15,-2 2-5 16,-2 13 2-16,-2 6 0 0,1 4 4 16,-2 7 2-16,1-1 1 15,2 1-4-15,1 0-1 16,4-3-2-16,2-3 1 15,0-6-2-15,2 0 0 16,7-6-2-16,0 0 2 0,5-5 2 16,-1-6-1-16,-1-1 1 15,3-2 1-15,-1 0 1 16,1-8 2-16,-1-5-2 16,-1-3-2-16,-1-4 0 15,-3-1 0-15,-4-1 0 0,1-3 0 16,-6-2 1-16,0 1 1 15,-8-1 2-15,-2 0 0 16,-2 2-2-16,-3 4 0 16,1 2-2-16,-1 4-1 0,1 5-1 15,1 5-3-15,3 3-22 16,1 2-14-16,4 0-38 16,0 3-7-16</inkml:trace>
  <inkml:trace contextRef="#ctx0" brushRef="#br0" timeOffset="62297.3772">3334 14827 118 0,'10'5'2'0,"-5"8"0"0,0 6 4 15,-2 5 5-15,1 4 0 16,-1 3-4-16,-1-1-3 15,1 1-3-15,0-3 2 16,1-6-3-16,-1-1 0 16,4-5 0-16,0-5 0 0,1-6 0 15,-1-5 0-15,0 0 0 16,3 0 1-16,2-9 1 16,0-4-1-16,1-4 1 15,-2-3-2-15,1-1 4 16,1-4 6-16,-3 3 3 15,5 3-9-15,-4 1-3 0,-1 5 0 16,2 8 0-16,-4 5-2 16,-1 0 2-16,0 5-2 15,1 6 2-15,-3 5-1 16,4-1 1-16,0 1-1 16,0-4 1-16,0 3-1 0,0-3 0 15,-1-1 1-15,4-5 2 16,-3 0 0-16,1 1-1 15,0-7 3-15,-3 0 6 16,1 0 6-16,-3-5-2 16,3-6-4-16,-6-1 0 0,2-5 0 15,-3-1-5-15,-1-1 1 16,0-2-2-16,0-3-1 16,-7 2-2-16,-1-2 0 15,2 5-1-15,-3-2-1 0,0 6 0 16,1 2-8-16,3 5-15 15,0 3-9-15,0 0-29 16,-1 0-46-16</inkml:trace>
  <inkml:trace contextRef="#ctx0" brushRef="#br0" timeOffset="62712.3946">3803 14902 228 0,'7'10'1'0,"2"-7"1"0,1 2-2 16,4 1 0-16,-4-3 1 15,0-1-1-15,-3 0 2 16,0-2-2-16,-1 0 0 16,1-4-2-16,1-5 4 0,-1-1-2 15,-1-3 1-15,-1-1 0 16,-2 0-1-16,-1 1 1 15,-2-1-1-15,0 4 1 16,-2-2 2-16,-5 7 2 16,-1 2 3-16,-3 3-1 15,0 2-3-15,-1 10-1 0,-2 6 5 16,2 7-1-16,2 1-3 16,0 6 2-16,3 2 4 15,5-3-1-15,1-3-5 16,1 0-1-16,5-4-4 15,5-5 0-15,5-6 2 0,4-2-1 16,0-4 1-16,4-5 0 16,1-2-1-16,5 0-2 15,1-13-33-15,3-7-40 16,-5-6-39-16</inkml:trace>
  <inkml:trace contextRef="#ctx0" brushRef="#br0" timeOffset="63083.7108">4184 14797 268 0,'-4'0'8'0,"-1"0"13"0,5 1-19 16,0 3-1-16,7 2 4 16,2 0-3-16,4 0 0 15,1 1 0-15,-4 3-1 16,8-2 1-16,-1 1-1 0,-3 1 0 15,-2 0-1-15,0 3 1 16,-2-2-1-16,-5 3 0 16,-3 0-6-16,-2 2-4 15,0-2 1-15,0 0 5 16,-9 0 2-16,1-3 3 0,-6 0-1 16,6-2 1-16,-4-4 1 15,2-1 0-15,1-4 4 16,6 0 9-16,1-9-1 15,2-9-1-15,0-5-8 16,10-6-2-16,5-6-3 0,6-5 0 16,3 2-13-16,6-4-27 15,-1 0-28-15,2 2-30 16</inkml:trace>
  <inkml:trace contextRef="#ctx0" brushRef="#br0" timeOffset="64256.7164">4710 14195 255 0,'0'-9'7'0,"0"3"6"0,0 6-6 16,0 11-7-16,0 14-1 16,0 9 2-16,-2 10 4 15,-3 12-3-15,-4 8-1 16,-6 2 2-16,3 4-1 0,-5-1-2 15,3-6 0-15,-2-3 2 16,2-8-2-16,1-7 0 16,2-10 1-16,3-5-2 15,0-5 3-15,2-7-2 16,5-6 0-16,1-5-1 16,0-1 1-16,0-6-3 0,0 0 5 15,0-9 3-15,0-7-3 16,0-5-1-16,5-4 0 15,-2-2 0-15,4 5 1 16,0 3-1-16,-2 6-1 16,3 7 1-16,2 6-1 0,-1 0-2 15,1 6 2-15,3 10-3 16,-2 0 3-16,-1 2 1 16,3 2-1-16,-4 0 0 15,3-4 0-15,-2 0 0 16,0-4 2-16,1-5-2 0,-1-3 0 15,2-4 0-15,1 0 1 16,-3-6-1-16,2-8 0 16,3-4 1-16,-1-1 0 15,-1-3 0-15,0 0 0 16,-3 2 0-16,1 5 4 16,-4 2-1-16,0 9-2 0,0 4-2 15,-1 0 0-15,0 4-1 16,-1 7 1-16,-3 4 2 15,3 3 1-15,-2-2-1 16,4 2-1-16,-2-2 0 0,3-4 0 16,1 0 0-16,3-1-1 15,1-4 2-15,1-3-2 16,-1-4 1-16,0 0 0 16,5-4-6-16,-1-10-28 15,-2-5-37-15,2-5-27 0,-1-2-14 16</inkml:trace>
  <inkml:trace contextRef="#ctx0" brushRef="#br0" timeOffset="64351.9899">5074 14620 103 0,'-8'-6'-2'16,"0"0"-10"-16,1 3-42 16</inkml:trace>
  <inkml:trace contextRef="#ctx0" brushRef="#br0" timeOffset="64727.9665">5141 14910 122 0,'0'14'4'0,"0"-5"10"15,0-2 9-15,0-2-8 16,0-3-8-16,0-2 2 15,-2 0 11-15,0-3-3 16,0-8-10-16,2-3 1 16,0-4-1-16,0-2 2 0,0 1-4 15,7 1-2-15,0 6 2 16,1-1 4-16,-3 8-2 16,6 3-3-16,-4 2-2 15,3 0-1-15,-2 8 0 16,1 5 0-16,-4 1-1 0,1 1 1 15,0 0-1-15,-1 2 1 16,-2-1 0-16,1-2 0 16,3 0 0-16,-1-1-1 15,-1-5 1-15,2-1-9 16,0-4-44-16,2-3-53 16</inkml:trace>
  <inkml:trace contextRef="#ctx0" brushRef="#br0" timeOffset="65477.0553">5412 14651 270 0,'-9'-11'5'0,"0"1"13"16,2-1 1-16,0 2-6 16,1-3-6-16,3-4-4 15,0 0-2-15,3-4 1 16,0 0-2-16,3-3 0 0,4-4-2 15,2-1 2-15,-2-1 3 16,2-3-6-16,-2-4 2 16,-2 1-1-16,1-5-1 15,-3 1 0-15,-3 0 1 16,0 4 1-16,0 2 0 16,-9 8 2-16,-1 6 1 0,0 4 2 15,-2 8 2-15,2 7-3 16,-2 0-2-16,4 20 1 15,1 7-2-15,-3 14 1 16,1 8 1-16,6 9 0 0,-2 8-1 16,3 2 1-16,2 5-1 15,0-6-1-15,0 1 0 16,7-7 0-16,0-4 2 16,2-7-2-16,2-7-2 15,-2-7 2-15,-1-5 3 16,0-8-4-16,-3-3-4 0,-1-8 1 15,-1-6-2-15,-3-6-6 16,4-2 11-16,-4-14 4 16,2-8-5-16,-2-5 1 15,0-4 0-15,0-6 1 16,0-3 1-16,1-1-2 0,3 3 3 16,2 8 0-16,1 2 2 15,2 6 2-15,4 9-3 16,-1 1-2-16,-2 7 0 15,2 1-1-15,-2 4-1 16,1 2 1-16,-2 0 0 0,0 0-3 16,-2 6-16-16,-5 4-4 15,-2 7 3-15,0 2-6 16,-2 6 11-16,-8 1 10 16,-2 1 5-16,2 5 0 15,1-6 0-15,4-1 0 0,-1-3 4 16,6-4 5-16,0-3 3 15,11-1-4-15,3-5-1 16,6 0-1-16,5-3 1 16,2 0-3-16,4 0-2 15,3-2-2-15,0-2 1 0,2 1 0 16,-4-3-32-16,-3 0-89 16</inkml:trace>
  <inkml:trace contextRef="#ctx0" brushRef="#br0" timeOffset="66272.0886">2760 15618 274 0,'-2'-27'3'16,"-6"6"1"-16,5 6-3 15,1 9 0-15,0 4-1 16,2 2-4-16,0 17-5 0,-2 10 10 15,2 14 0-15,2 11 3 16,5 7-2-16,3 5 1 16,-1 1-3-16,1-3 0 15,5-3 1-15,-1-11 0 16,2-8 0-16,6-5-2 0,-4-13 1 16,3-9-2-16,1-9 8 15,-1-4 2-15,1-7 2 16,-5-13-1-16,2-8-3 15,-9-6 2-15,2-6 2 16,-7-3-4-16,-5-6 0 0,0 1 0 16,0-2-2-16,-4 1-1 15,-4 3-1-15,0 7 1 16,4 5-3-16,1 5 0 16,1 8 0-16,2 7-10 15,0 5-13-15,7 7-24 16,4 2-30-16,0 0-5 0</inkml:trace>
  <inkml:trace contextRef="#ctx0" brushRef="#br0" timeOffset="66494.3372">3198 15969 97 0,'10'42'131'16,"0"5"-131"-16,0 5 3 15,1 7-3-15,2 2 1 16,-3-3-1-16,1-1 0 0,0-7 2 16,-4-3-2-16,0-6 0 15,0-2-3-15,-3-5-13 16,2-6-10-16,-3-3-4 16,2-5-4-16,-1-9-12 15,1-7-30-15</inkml:trace>
  <inkml:trace contextRef="#ctx0" brushRef="#br0" timeOffset="67028.2754">3286 15994 231 0,'-17'-30'11'0,"5"5"21"15,3 11 7-15,5 5-17 16,4 4-9-16,0 1-8 15,4 1-5-15,9-3 0 0,3 2 0 16,2 1 1-16,3 1-1 16,3 2 0-16,-3 0 0 15,1 0-1-15,-2 5 1 16,-3 5-2-16,-2 0 4 16,-6 2-4-16,-6 1-1 0,-3 4 0 15,0 2 5-15,-10 0-1 16,-5 1 2-16,-4 0-3 15,-3 1 2-15,0-1-7 16,0-4-8-16,5-5-17 16,5-5 1-16,4-4-6 15,8-2-1-15,0-8-4 0,5-5-2 16,6-3 18-16,3-2 11 16,3 0 13-16,0 3 1 15,-2 1 3-15,1 4 14 16,-1 5-2-16,0 3 2 15,0 2 2-15,-1 5-9 0,1 11 0 16,-3 6 7-16,3 10-4 16,-4 7-2-16,3 4-1 15,-3 3 0-15,-1 0-5 16,4 4-2-16,-6-6-3 16,1 2 1-16,-2-4-2 0,1-2-4 15,-3-5-33-15,0-1-9 16,-1-11-22-16,1-5-34 15</inkml:trace>
  <inkml:trace contextRef="#ctx0" brushRef="#br0" timeOffset="67374.6803">3535 15987 221 0,'-16'-25'22'0,"4"6"10"15,3 6-2-15,1 6-5 16,6 3-10-16,0-1-4 16,2 3-6-16,0 1-2 15,0-3-3-15,8 4-1 16,5 0 1-16,1 0 0 0,4 0-2 16,4 0 2-16,-1 4 2 15,2 1-2-15,2 2 0 16,-1 2-2-16,-3 2 4 15,3 1-6-15,-8 1-1 16,-4 0-1-16,-5 2 1 0,-2 1 0 16,-5 0 0-16,-5 4 4 15,-7 0 3-15,-5-1-1 16,-5 4 2-16,0-2-2 16,2 0-26-16,3-6-30 15,0-7-35-15,8-8-52 0</inkml:trace>
  <inkml:trace contextRef="#ctx0" brushRef="#br0" timeOffset="67790.3076">3832 15882 278 0,'0'5'5'0,"0"2"-6"16,0-1 0-16,0 1 2 15,0 2-2-15,2-6 2 0,1 1-2 16,-1-2-2-16,3-2 4 16,4 0-1-16,1-2 2 15,-2-7-1-15,3-1-4 16,0-1 2-16,-4-2 1 16,-2 2 0-16,-3 1 0 0,-2 1 1 15,0 2 1-15,-7 3 0 16,-6 4 1-16,-3 0-2 15,-4 5 2-15,-2 8 2 16,1 3 4-16,1 4 0 16,3 1-2-16,2 1-1 0,6 1 1 15,6-2 0-15,3-5-6 16,0 2-3-16,10-7-1 16,7-2 6-16,2-2-3 15,3-7 1-15,3 0-2 16,1-8-18-16,-2-6-18 15,0-4-24-15,-1-2-15 0,-1 0-4 16</inkml:trace>
  <inkml:trace contextRef="#ctx0" brushRef="#br0" timeOffset="68139.9947">4043 15798 245 0,'0'0'25'0,"0"0"0"16,5 0-22-16,2 0 1 15,1 2 11-15,3 3-1 16,2 2-3-16,1 0-3 16,1 0-3-16,-5 3-1 0,3-2-3 15,-1 3-1-15,-3-2 0 16,1 2 1-16,-5 0-1 16,-3 1 2-16,-1 1-2 15,-1-2 0-15,0-1-2 16,0 2 1-16,-5-2 0 0,-3-3-1 15,1-4 2-15,0-1 1 16,2-2 1-16,-2 0 1 16,-1-10-3-16,5-3 2 15,1-7-1-15,2 1 5 16,0-5-5-16,2-1-1 0,9 0 1 16,5 2-3-16,2 0-21 15,3 1-22-15,1 1-33 16,0 2-57-16</inkml:trace>
  <inkml:trace contextRef="#ctx0" brushRef="#br0" timeOffset="68960.5239">4697 15293 242 0,'0'-14'-7'16,"-3"3"21"-16,-1 6 16 15,4 5-4-15,0 12-27 16,0 12 0-16,0 11-3 0,0 8 8 16,0 5 0-16,0 4-1 15,0 2-2-15,-2-4-1 16,-7-2 1-16,2-4 1 16,0-5-2-16,-2-1 1 15,3-6 0-15,-1-3-1 0,2-4 1 16,0-6 0-16,0-5 0 15,0-3 0-15,4-5-1 16,-1-3 3-16,0-3 0 16,0 0 6-16,-1-11-5 15,1-5-1-15,-1-5-2 0,-1-2 1 16,1-6-1-16,3 2-1 16,0 4 1-16,0 6 1 15,0 2 2-15,3 8 1 16,8 6-3-16,-1 1-3 15,3 1 1-15,-1 8 1 0,5 1-2 16,-5 5 2-16,3 0-1 16,-1-2 0-16,0 2 1 15,-1-3-1-15,-1 1 0 16,1-3 0-16,-1 0 2 16,2-3-2-16,0-4 0 15,-1 1 0-15,4-4 0 0,1 0 1 16,0-10 0-16,-2-2 0 15,0-4-1-15,1-3 2 16,-5 1 0-16,1-2-1 16,-3 6 1-16,1 3-2 15,-4 4 1-15,1 5-1 0,0 2-1 16,-1 0-2-16,-1 11 2 16,2 0 2-16,-1 1 1 15,-1 2 0-15,1 0-1 16,3-1 0-16,1-2-1 15,-1 0 0-15,5-4 1 0,-1-6 0 16,2-1-5-16,2 0-19 16,-2-5-22-16,2-11-17 15,-3-2-36-15</inkml:trace>
  <inkml:trace contextRef="#ctx0" brushRef="#br0" timeOffset="69078.2919">5141 15545 211 0,'-7'0'-9'0,"5"0"5"15,2 0-29-15,0 2-18 0</inkml:trace>
  <inkml:trace contextRef="#ctx0" brushRef="#br0" timeOffset="69444.4977">5243 15848 148 0,'0'13'8'0,"0"-1"12"15,0-3-2-15,0-4-7 16,0 1-7-16,0-6-4 0,0 0 1 16,0 0 0-16,0-7 4 15,6-7 0-15,-3-4 3 16,4-7 5-16,2 0 0 15,0-4 0-15,0 4-3 16,4 0 4-16,1 5 3 0,-1 4-3 16,1 6-6-16,-1 3-3 15,1 5-2-15,-1 2-2 16,-5 0-1-16,3 2 0 16,-3 7-1-16,-3 3 0 15,-2 2-3-15,1 1 4 16,-4-1 1-16,2 4 2 0,1-4-2 15,1-2 1-15,2 2-1 16,3-4-13-16,1-5-41 16,1-5-44-16</inkml:trace>
  <inkml:trace contextRef="#ctx0" brushRef="#br0" timeOffset="70226.9331">5599 15534 198 0,'-4'0'34'15,"1"0"-24"-15,3 0 5 16,0-7 4-16,0 0-6 16,5-2-5-16,0-7-2 15,4 0 4-15,-1-6-2 0,0 1-3 16,-1-6-4-16,2 1 0 15,-1-3 1-15,-4 0-2 16,-1-1 0-16,-3 1-6 16,0-1-9-16,-13 2-1 15,2-1 2-15,-4 2 7 0,-2 6 5 16,3 3 0-16,-1 6-1 16,1 5 3-16,5 4 10 15,4 3-3-15,1 15-5 16,4 8-1-16,0 11 4 15,0 11 4-15,7 8-5 16,1 7 0-16,1 7-2 0,-2-1-2 16,0 0 1-16,-1-5-1 15,2-3 1-15,-2-8-1 16,-3-2 1-16,2-3-1 16,-1-5 1-16,-2-7 0 15,-1-6-11-15,1-5-13 0,-2-12-17 16,0-5-5-16,0-5 24 15,0-7 15-15,-2-9-2 16,-3-7 8-16,0-6 1 16,0-3 2-16,-1-1 2 15,3 0 2-15,-3 3 4 16,2 5 7-16,4 4 2 0,0 1-2 16,0 4-3-16,4 4-4 15,4-1-5-15,0 3-3 16,3 0-1-16,2 5-2 15,1 2 0-15,1 1 0 0,-5 2-2 16,1 0 2-16,-3 2 0 16,-3 6-2-16,-3 3-5 15,-2 5-6-15,0 2 12 16,-9 3 2-16,-4 6 0 16,-1 0 0-16,-5 1 0 0,4-1-1 15,3 2 4-15,5-4 0 16,4-4 2-16,3-3-1 15,2-3-1-15,10-3 2 16,8-5 7-16,9 0 2 16,5-1-5-16,7-3-7 0,4-1-2 15,11-2 0-15,1 0-1 16,2 0-57-16,-3-8-144 16</inkml:trace>
  <inkml:trace contextRef="#ctx0" brushRef="#br0" timeOffset="97887.3182">9506 14034 96 0,'32'0'16'16,"-1"-5"-12"-16,0-3-2 16,1-2 3-16,-3-1-4 0,-2-3 0 15,-3-4-2-15,0-2-9 16,-1-6-34-16</inkml:trace>
  <inkml:trace contextRef="#ctx0" brushRef="#br0" timeOffset="122316.157">20013 10110 100 0,'-2'-16'2'0,"-3"0"1"16,3-1 6-16,-4 3 9 16,4 2 3-16,-3 1 7 15,3 4-2-15,-1 2 11 0,1 1-10 16,0 4 0-16,-1 0 5 15,1 0-11-15,-3 11-9 16,0 9-4-16,2 6-1 16,-3 8 3-16,1 7-5 15,0 7-2-15,2 7 0 16,-4 8 0-16,4 6 0 0,-1 6 0 16,3 10-2-16,1 4 0 15,-2 3 0-15,2 3-1 16,0-2 0-16,0 1 0 15,0 2 1-15,0-1-2 16,0-1 2-16,0 1-1 0,0-2 1 16,0 0-1-16,-2-6 0 15,-1-3 0-15,-4-8 1 16,0-4-1-16,-1-6 1 16,1-5-1-16,0-7 1 15,0-3-2-15,1-11 1 0,-1-4 0 16,3-7 0-16,1-9-2 15,1-5-7-15,2-8-8 16,0-7-21-16,0 0-36 16,2-14 19-16,5-5-23 15</inkml:trace>
  <inkml:trace contextRef="#ctx0" brushRef="#br0" timeOffset="123046.4096">19655 11767 201 0,'-4'-2'5'0,"3"2"11"16,1 0-4-16,0 4-10 15,5 6 5-15,5 7 10 0,3 2-3 16,4 6-5-16,0 7-2 16,4 2 0-16,0 7-1 15,4 2-2-15,-3 2 0 16,-1-1-2-16,3 2 0 15,-5-1-1-15,1-3-1 0,-4 0 1 16,1-5-1-16,0-3 0 16,-2-5 1-16,-3-6-1 15,-1-3 1-15,-2-6-2 16,-4-8 1-16,-1-1-1 16,-1-5 0-16,-1 0-1 0,0-8 0 15,0-8 7-15,2-7-1 16,-1-8-1-16,1-6-1 15,1-8-2-15,-1-1 1 16,3-5-1-16,2-3 0 16,0-3 1-16,3 1-1 0,3 1 0 15,1 3 0-15,-2 1-2 16,4 8 3-16,-2 2-1 16,3 6 0-16,-3 5 0 15,0 4 1-15,-2 5-2 16,-4 3 1-16,2 2-2 0,-5 7 1 15,0 2 2-15,-5 2-2 16,-2-1 3-16,0 5-4 16,-2-2 8-16,-10 3 3 15,-3 3 1-15,-4-3-1 16,-5 1 1-16,-3 8-2 0,-7 2 1 16,-4 3-2-16,-3 2 0 15,-4 0-1-15,-2 2-2 16,2 0-2-16,8-4-3 15,3-2 0-15,5-4-21 16,7-6-41-16,8-2-89 0</inkml:trace>
  <inkml:trace contextRef="#ctx0" brushRef="#br0" timeOffset="165983.6888">17832 13601 123 0,'0'-6'5'0,"2"1"-1"15,-2-1 4-15,2 2 5 16,-2 3 3-16,2-2-5 16,-1-1-1-16,-1 2 2 0,0-2 0 15,0 1-3-15,0 1 2 16,-5-1-4-16,-2 1-5 16,2 0-2-16,-4 0-1 15,-2 1 3-15,2 1 0 16,-4-1-1-16,-1 1 5 0,0-3-1 15,-4 3 1-15,-2 0 0 16,-1-2 3-16,-1 0 3 16,-3 2-1-16,-1-2-2 15,-1 1-3-15,3 1 1 16,-1 0-3-16,3 0-2 0,-2 0 0 16,3 0 1-16,-2 0 0 15,3 0-1-15,-4 0 1 16,2 0 0-16,-4 0 4 15,1 0 0-15,-2 0-3 16,0 0 3-16,-4 3-2 16,1-1-1-16,-1 0 0 0,1 2-2 15,1-3 0-15,3 1 0 16,2 2-1-16,1-4 2 16,4 3 1-16,4 1 0 15,1-1 1-15,2 1-2 16,4 0-2-16,-1 0 0 0,3 6-1 15,2 1 0-15,1 1 1 16,1 2 0-16,-1 4 1 16,3 3 1-16,0 4-2 15,0 2 1-15,0 2-2 16,0 3 1-16,0 0-1 0,-2 5 1 16,0-1-1-16,-3 0 0 15,1-3 1-15,-2 3-1 16,1-5 0-16,3-1 0 15,-1 0 1-15,1-5-1 16,2 2 0-16,0-4 0 0,0-1 0 16,0-1 0-16,2-3 0 15,3-2 0-15,0-2 0 16,3-5-1-16,-1 0 1 16,0-4 0-16,2 2 0 15,-1-3 1-15,0-4-1 0,3 0 0 16,4 0 1-16,2 0-1 15,3 0 2-15,4-7-2 16,3 2 0-16,5-2 0 16,0-1 0-16,6 3 0 15,-1-2-2-15,1 2-1 0,4-1 1 16,-1 2 2-16,3 1 0 16,3-1 0-16,2 4-1 15,-1 0 2-15,3 0-1 16,3 0 0-16,-3 0 0 15,0 0 0-15,1 4 0 16,-2-1 0-16,2 1-1 0,-4-2 1 16,-1 0 0-16,-4 0 0 15,-4-2-1-15,-7 0 3 16,-3 0-2-16,-8 0-1 16,-5 0 2-16,-2-2-1 0,-3-2 1 15,-2 0 0-15,-4 1 0 16,2-4 0-16,-1-4 0 15,-2 2 1-15,0-5-2 16,-3-2 1-16,-1-5 0 16,2-3 0-16,-2-4 1 15,0-6 2-15,-7-5 0 0,-1-4-2 16,-1-7 0-16,-1-2 3 16,-1-3 2-16,-2 1 4 15,-2 3 3-15,3 4 3 16,-2 6-4-16,1 9-3 0,3 3-4 15,1 10-4-15,3 5-2 16,2 5 1-16,1 1-2 16,0 4-1-16,-1 4-1 15,1 0-7-15,-3 0-11 16,0 4-8-16,4 9-14 16,-3 1-31-16,5-5-41 0</inkml:trace>
  <inkml:trace contextRef="#ctx0" brushRef="#br0" timeOffset="166838.1494">18898 13911 210 0,'3'-13'7'0,"2"1"-2"15,-1-4 13-15,-2 1 7 0,-1-2-8 16,1-1-2-16,-2 0-5 15,0 0-1-15,-5 0-2 16,-6 2-4-16,-3 0-1 16,-6 5 1-16,-1 3-4 15,-8 4 2-15,-3 4-2 0,-1 2 2 16,-3 12-1-16,2 6 1 16,4 5 1-16,5 3-1 15,6 2 2-15,11 1-2 16,8 1 0-16,0-3-2 15,7-3 2-15,9-1 0 16,8-5-2-16,2-6 2 0,4-1 0 16,4-8 0-16,1-3 2 15,-2-2-2-15,1 0 2 16,-4-11 0-16,1-7-2 16,-9-8 1-16,5-9 0 15,-5-7 0-15,2-8-1 0,-9-5 1 16,-1-5-1-16,-6 2 1 15,-4-1 5-15,-3 4 1 16,-1 3-1-16,0 8-1 16,-6 8-3-16,0 7 3 0,3 9 2 15,-1 12 3-15,3 7-2 16,1 1-7-16,0 12-9 16,0 10 5-16,0 9 1 15,0 7 1-15,1 2 0 16,3 3 1-16,-1 1-1 15,3 1 0-15,-1-4-1 0,0 0 1 16,5 0 1-16,-3-4-1 16,1 0-1-16,7-5-19 15,-3-4-20-15,0-6-25 16,3-8-50-16</inkml:trace>
  <inkml:trace contextRef="#ctx0" brushRef="#br0" timeOffset="167819.9601">19220 13939 274 0,'-1'6'4'16,"1"-4"-6"-16,0 3 0 16,3 0 2-16,7 1 0 15,0-5 0-15,9-1-1 16,0-1 3-16,3-3-1 0,1-7 1 15,2-1-1-15,0-6-1 16,-2 0 2-16,-2 0-1 16,-8-1-1-16,-4-1 2 15,-4 2 4-15,-5 0 6 16,-5 1 4-16,-9 4-1 0,-4 2-2 16,-5 4-2-16,-4 6-5 15,0 1 1-15,-2 0 1 16,2 5-2-16,5 7-3 15,7 3-3-15,2 2 1 16,6 1-2-16,7 2-1 0,0-2-2 16,8-1 5-16,11 0-1 15,6-1 2-15,9-7-2 16,5-1 2-16,10-4-7 16,4-4 1-16,1 0-7 15,2-5 2-15,0-6-7 16,-5-2 3-16,-5-1 3 0,-10 0 8 15,-6-2 2-15,-6 0 1 16,-10 0 0-16,-8-2 8 16,-6 5 11-16,0-1 6 15,-17 3-7-15,-5 1-4 0,0 5-1 16,-9 2-6-16,1 3 2 16,-2 4-7-16,3 7-2 15,3 5 1-15,6 1-2 16,8 0 1-16,7 1-2 15,5-1-2-15,0 0 2 16,9-3-2-16,6-5 4 0,9-1-1 16,5-4 0-16,5-4 1 15,1-2 0-15,2-1-1 16,-1-4 2-16,-4-2-1 16,-5 0-1-16,-6 4 1 15,-4 1-1-15,-5 4 1 0,-4 0 0 16,-1 9 0-16,-2 9-1 15,-3 7 0-15,-2 7 2 16,0 7-1-16,-2 4 1 16,-7 7 2-16,0 3-4 15,0 5 2-15,-1 2-1 0,0 3 1 16,-1 5-2-16,4-3 0 16,1 2 0-16,2-3 1 15,0-4-1-15,4-5 0 16,0-8 1-16,0-8-1 15,1-8 0-15,4-9-1 0,-2-7 2 16,-1-8-1-16,0-7 0 16,-2-2 6-16,0-15 0 15,-4-7-5-15,-5-9-1 16,-2-7 2-16,-1-5-2 16,-5-2 1-16,2-3-1 0,-2 1 0 15,1 5 1-15,2-1-1 16,0 6 0-16,4 2 0 15,6-1-1-15,3 3-7 16,1-2-11-16,10 0-9 16,10-1-24-16,6 1-22 15,4-6-42-15</inkml:trace>
  <inkml:trace contextRef="#ctx0" brushRef="#br0" timeOffset="168185.3444">19998 13725 340 0,'-2'-9'5'0,"0"4"7"16,2 3-4-16,0 2-10 15,12 0 3-15,2 9-2 16,4 3 1-16,-1 3 0 0,3 3 0 16,1 1 0-16,-1 4 0 15,0 2 0-15,1 0 0 16,-7 0-2-16,0 2 2 15,-5-4-1-15,-4-3 1 16,-3-4-1-16,-2-2 0 0,0-5 1 16,-3-3-2-16,-6-1 2 15,-3-5 3-15,4 0 1 16,-3 0-1-16,2-3 11 16,2-8 2-16,1-5-6 15,6-4-3-15,0-1-5 16,6-5-2-16,9 2 0 0,4 0-12 15,3 3-15-15,3 0-8 16,2 6-25-16,-3 3-33 16,2 1-54-16</inkml:trace>
  <inkml:trace contextRef="#ctx0" brushRef="#br0" timeOffset="168797.1371">20401 13788 209 0,'-5'9'22'15,"0"1"1"-15,3 1-9 16,2 1-4-16,0 1-4 0,0-3-3 16,2-2-3-16,5-3 3 15,5-3 0-15,3-2 4 16,4 0-2-16,-1 0-1 16,3-7-3-16,-1-2 1 15,-3-2-1-15,-2 0 0 0,-3-3 0 16,-2 1 3-16,-5 0 8 15,-5 2 6-15,0-2 1 16,0 5-7-16,-8 0-4 16,-4 5-7-16,0 3-2 15,-3 0 2-15,1 6-2 0,-1 9 1 16,3 1 0-16,2 2-1 16,5 0 0-16,5 2-1 15,0-3 0-15,5-2 2 16,5 1 2-16,6-6-2 15,2-3 1-15,2-3 0 0,1-2 0 16,3-2 0-16,-1 0 0 16,1-9 0-16,-3-3 0 15,-1-3-1-15,-2-1 2 16,-6-2-2-16,-3-3-1 16,-4 3 0-16,-2-2 2 15,-3 4-1-15,0 2 1 0,-8 2-1 16,-2 5 0-16,-3 3 1 15,0 4 2-15,-2 0 3 16,0 0-2-16,3 12-3 16,0 0 1-16,9 5-2 15,1 1 1-15,0-1-2 0,6 3 0 16,11 0 2-16,4-2 0 16,8-2-1-16,5-2 1 15,7-2 0-15,0-4 1 16,2-1-2-16,0-2-8 0,1-3-36 15,-3-2-33-15,-3 0-66 16</inkml:trace>
  <inkml:trace contextRef="#ctx0" brushRef="#br0" timeOffset="168980.8768">21144 13847 284 0,'2'5'94'0,"5"-4"-92"16,3 1-3-16,3 4 0 16,8-2 1-16,-1-3 1 0,4 1-1 15,3-2 0-15,2 0 0 16,3 0-28-16,4-5-45 16,-2-10-80-16</inkml:trace>
  <inkml:trace contextRef="#ctx0" brushRef="#br0" timeOffset="169378.1716">21602 13622 489 0,'-3'-7'-12'0,"3"-4"17"15,8 2-6-15,12 5 0 16,3 3 2-16,6-1 0 15,7 2-1-15,-1 0 0 16,2 0 1-16,-1 0-1 0,0-2 0 16,-6 2-2-16,-1 2-5 15,-10 1 1-15,-2 7 3 16,-9-3 0-16,-8 1-1 16,0 6-1-16,-12 4-1 15,-10 4 7-15,-5 5-3 16,-5 1 2-16,0 5 3 0,1-3-2 15,4-2 0-15,8-1-1 16,6-5 0-16,9-3 4 16,4-5-3-16,14 1 2 15,13-6 3-15,15-2 0 0,12-2-4 16,16-3-1-16,7-2-2 16,9 0-27-16,4-16-128 15</inkml:trace>
  <inkml:trace contextRef="#ctx0" brushRef="#br0" timeOffset="176328.9013">17510 11816 60 0,'-22'6'-6'0,"0"7"-6"15,1 3-2-15,-1 7 11 16,0 0 2-16,5 2 1 16,-3 4 1-16,3 2-2 0,2-2 0 15,0 0-3-15</inkml:trace>
  <inkml:trace contextRef="#ctx0" brushRef="#br0" timeOffset="197484.9375">9749 13609 45 0,'0'0'5'15,"3"0"-3"-15,-1 0 10 16,0 0 11-16,-1-1 5 15,1-3-1-15,0 2-6 16,-2-2-1-16,2 1-5 16,1-2-5-16,-1 1-4 0,0-2-2 15,-1 3-3-15,1 0 0 16,-2-1 1-16,0 0-1 16,0 1 2-16,0-2 0 15,-3-1 4-15,-3 1-1 16,-1-1 5-16,-3 1 0 0,-3 2-2 15,-3-1 1-15,0 1-2 16,-2 1 1-16,-5 2-2 16,1 0 0-16,-2 0-2 15,0 5 0-15,-5 6-6 16,-1 1 2-16,-3 2 0 0,-2 3-1 16,1 1 0-16,-2 1 3 15,6-1 2-15,-1 2-2 16,6 1 2-16,1 3-2 15,2 0-1-15,4 1 1 16,4 2-1-16,5-1 0 16,1 3-1-16,5-2-1 0,3 0 1 15,0 0-1-15,1-3 0 16,9-2 1-16,0-4-2 16,6 0 2-16,2-8-1 15,6-1 0-15,0-2 1 0,5-3-1 16,2-4 0-16,2 0 0 15,1 0 1-15,-2-2-1 16,0-3 0-16,1-2 0 16,-4-4 0-16,1 0 1 15,1-5 0-15,-1 0-1 0,-3-2 0 16,-4-5 0-16,0 0 0 16,-1-2 0-16,-6-2 1 15,0-1 2-15,-3-1-1 16,-2 1 1-16,-2-3-2 15,-2 1-1-15,0-2 1 0,-6 1-1 16,-1 1 1-16,0 3-1 16,0 2 0-16,-10 6 2 15,-2 2-4-15,-8 7 2 16,-2 10-3-16,-9 0-5 16,-4 6-37-16,-10 11-47 15</inkml:trace>
  <inkml:trace contextRef="#ctx0" brushRef="#br0" timeOffset="213633.4908">5811 13543 106 0,'-12'0'5'15,"7"0"13"-15,0-7-4 16,3 1 0-16,0 0 1 0,1 0 2 15,1-1-5-15,0 2 0 16,0-4-5-16,3 2 0 16,4 0-3-16,3 0-4 15,0 0 1-15,1-1 1 16,2 1-2-16,1 0 1 0,4-2 1 16,-2 1 3-16,4 2 2 15,2-3 2-15,0 0-2 16,2 0 2-16,3 0 0 15,0 1-3-15,2 2 2 16,-2-3-3-16,0 5 0 0,5-3-1 16,-6 4 0-16,5-2-4 15,1-1 1-15,1 5 0 16,1-2 0-16,0 1-2 16,0 1 2-16,0-2-1 15,-1 2 0-15,-3 0-1 0,2 1 1 16,1-2 0-16,-3 2 0 15,1-2 0-15,3 0 0 16,0 1 1-16,0-2-1 16,1 0 0-16,-1 0 0 15,1 0 0-15,-2 2 0 16,3-1 1-16,-6 0-1 0,2 2 0 16,-1 0-1-16,3 0 1 15,-4 0-1-15,4 0 2 16,0 0-1-16,3 0 0 15,-5 0 0-15,4 0 1 16,0 0 1-16,0 0 3 0,1 0-3 16,-1 0 1-16,2 0-2 15,0 0 0-15,1 0-1 16,-1 0 1-16,2 0-1 16,-1 0 0-16,-1 0 1 15,-1 0-1-15,0 2 0 0,0-2 1 16,2 2-1-16,1-1 0 15,2-1 2-15,-1 0-2 16,0 0 0-16,1 0 0 16,-2 0 0-16,1 0 1 15,0 0-2-15,0 0 1 0,-2 0 0 16,3 0 1-16,-1 0 1 16,0 0-1-16,1 0 2 15,-3 0-3-15,4 3 2 16,-1-3-2-16,0 2 0 15,4-1 0-15,-4 2 1 0,3-2-1 16,-1 1 0-16,0 1 0 16,1-1 0-16,2 0 0 15,1-1 1-15,2 0-1 16,3 2 0-16,-1-2 0 16,0-1 0-16,0 0 0 0,0 0 0 15,4 0 1-15,-2 0-2 16,-1 0 1-16,3 0 0 15,0-1 0-15,-2 1 0 16,1 1 0-16,1-1 1 16,0 2-2-16,-2-2 1 0,2 3 0 15,0-2 2-15,0-1-3 16,0 0 1-16,0 2 1 16,1 0-2-16,3 1 2 15,-1 1-1-15,-2-3 0 16,2 3 0-16,0 1 0 0,1-4 0 15,-1 6 0-15,0-4 0 16,2 2 0-16,0-2 2 16,-3 1-4-16,1 0 2 15,2 0 0-15,-3 0 0 16,-3 0 0-16,1-2 0 0,-2 2 0 16,0-1 0-16,-3 0-1 15,-2 3 0-15,-2-3 1 16,0 0 0-16,-2-1 0 15,-1 1 0-15,-3 1 0 16,0-3 1-16,-4 3 2 0,1-2 1 16,-6-1 2-16,-3 2-1 15,-2-1-2-15,-4 2-2 16,-4-2 0-16,-4 4-1 16,-3-2 1-16,-5 5-3 15,-7-1-38-15,-1-4-64 16,-25-4-95-16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8:07:00.995"/>
    </inkml:context>
    <inkml:brush xml:id="br0">
      <inkml:brushProperty name="width" value="0.05292" units="cm"/>
      <inkml:brushProperty name="height" value="0.05292" units="cm"/>
      <inkml:brushProperty name="color" value="#FF0000"/>
    </inkml:brush>
  </inkml:definitions>
  <inkml:trace contextRef="#ctx0" brushRef="#br0">895 12877 189 0,'28'0'16'16,"0"0"-5"-16,6 0-4 15,0-2 10-15,4 0 0 16,0-2-2-16,2 0-1 15,-1 3-5-15,3 1-4 16,-5-2-3-16,6 0 0 0,-6 2-1 16,2-2 1-16,0 1 2 15,-1 1-2-15,1-2 0 16,-4 2-1-16,-1-2 1 16,-2 0 0-16,-1 2 3 15,-4-1 0-15,-1-1-1 0,-3 2 2 16,-3 0-3-16,-2 0-1 15,-3 0-3-15,-1 0 2 16,-3 0 0-16,-2 0-3 16,-2 0 2-16,-2 0 1 15,1 0-7-15,-1 0-23 16,-1-2-13-16,-2 1-21 0,-2-5-32 16</inkml:trace>
  <inkml:trace contextRef="#ctx0" brushRef="#br0" timeOffset="549.1346">1730 12677 292 0,'0'0'8'0,"0"0"-4"15,4 1-4-15,9 1 2 16,-1 3 6-16,5 1-4 16,-3 1-1-16,4 0 2 15,-1 0-1-15,2 4-1 0,-3-2-2 16,4 0 3-16,1 1-4 16,-3 1 1-16,2 0 0 15,2-1-1-15,-3 1 1 16,-3 0-1-16,3-2 1 15,-4 4-1-15,-2-5 1 0,0 2 0 16,-3 0 1-16,0-1 0 16,-5 2 3-16,0-1 0 15,-3 0 0-15,0-2 2 16,-2 1 0-16,0-2 1 16,-2 2 0-16,-8 2 1 0,0-4-2 15,-2 5-2-15,-3-1 1 16,-1 0-2-16,-2 1-2 15,-3 1 1-15,-3 3-3 16,-1-2 0-16,0 2 0 16,-2 1 0-16,4-3 1 0,0-2-1 15,4 1 0-15,4-5 0 16,0-1-1-16,3-1-4 16,0-2-8-16,3-1-7 15,2-3-3-15,4 0-13 16,0 0-12-16,-1-5-17 0,2-7-17 15</inkml:trace>
  <inkml:trace contextRef="#ctx0" brushRef="#br0" timeOffset="787.8118">1715 12796 41 0,'-6'-16'213'0,"0"3"-198"15,-1 3 16-15,4 4 7 16,-1 1-2-16,4 5-12 16,0 0-7-16,0 0-13 0,0 7-7 15,6 7 1-15,2 6 3 16,4 5 0-16,-5 8-1 16,3 4 0-16,0 2-2 15,-3 5-21-15,-6 1-36 16,-1-4-84-16</inkml:trace>
  <inkml:trace contextRef="#ctx0" brushRef="#br0" timeOffset="3093.3316">758 11183 354 0,'0'0'9'16,"3"-3"-3"-16,6-1-5 16,4 3-2-16,3-1 3 15,2 2-3-15,1-2 2 0,3 2-3 16,2 0 1-16,-2 0-4 15,5 0-1-15,2 0 3 16,2 0 2-16,1 0 2 16,2 0-1-16,4 0 0 15,2 0 0-15,-1-3 0 0,4-1 0 16,0 0 0-16,0 1 0 16,-1-3 0-16,-1 1 0 15,-2 2 0-15,-1-1 0 16,-2 0 1-16,-4 2-1 15,1 2-1-15,-6 0 0 16,-4 0-18-16,-3 0-24 0,-4 0-12 16,-5 0-20-16,-4 0-58 15</inkml:trace>
  <inkml:trace contextRef="#ctx0" brushRef="#br0" timeOffset="3613.7665">1652 10902 227 0,'-4'-4'75'0,"3"-3"-67"16,1 3 2-16,0 1 1 15,0 3 0-15,7 0-3 16,0 0 2-16,3 2-2 15,3 3-1-15,-1 4-1 0,5 2 0 16,-3-1-4-16,3 3-1 16,0 1 0-16,0-1 0 15,0 1 1-15,0 0 0 16,-4-2-1-16,2 3 3 16,-3-5-2-16,0 3 1 0,-3-1-2 15,-1-1 0-15,-3 2 1 16,0-2-1-16,-3 1 1 15,-2-2 0-15,-5 3 3 16,-5-1 0-16,-2 3-1 16,-5-3-2-16,1 3 0 15,0-3-1-15,-4 0-1 0,1-1 0 16,-3 2 0-16,3-3 2 16,-3 1 0-16,-2 2-2 15,4-2 0-15,-4-1 0 16,2 3-1-16,0-1 1 0,0 0 0 15,1 3-8-15,3-3-7 16,-1-1-7-16,2 1-17 16,2-2-16-16,0-2-14 15,1-2-12-15,-1-6-67 16</inkml:trace>
  <inkml:trace contextRef="#ctx0" brushRef="#br0" timeOffset="3853.9438">1462 10930 379 0,'0'-5'17'15,"0"1"-6"-15,8 4-11 16,3 9-2-16,5 9 3 0,-2 7-2 15,0 7 2-15,-2 4 0 16,-4 10-2-16,-1 2-4 16,-6 8-25-16,-1 2-42 15,-1-2-48-15</inkml:trace>
  <inkml:trace contextRef="#ctx0" brushRef="#br0" timeOffset="11106.3138">520 6425 290 0,'7'2'11'16,"0"-2"-9"-16,6-2 0 16,1 4 10-16,5-1 1 15,3-1-5-15,2 2-2 0,1 0-1 16,4 0 3-16,2-1-1 15,1 2 2-15,4-2-2 16,0 1 0-16,2-1-2 16,-1 1 0-16,4 0 0 15,5 0-2-15,-5 0 0 0,2 0 0 16,2-2-2-16,-1 0 0 16,3 0-1-16,-4 0 1 15,1 0-1-15,-3 0 1 16,-2 0-2-16,-1 0 1 15,0 0-1-15,-6 0-1 0,-1 0-7 16,-3 0-8-16,0 0-10 16,-6 0-7-16,-3 0-25 15,-5-6-17-15,-5-1-53 16</inkml:trace>
  <inkml:trace contextRef="#ctx0" brushRef="#br0" timeOffset="11619.7584">1591 6161 351 0,'-7'-6'13'15,"-1"-1"3"-15,8 7-3 16,0 0-8-16,2 0-5 0,7 7-1 15,4 1 1-15,1 4 0 16,6-1 1-16,-4 3 0 16,2 1 1-16,3-2-2 15,-1 2 0-15,1-1 0 16,-1 0 0-16,4 0 1 0,-5-1 3 16,3 1 0-16,-4-3 1 15,0 1 0-15,-2-1-3 16,0 0 0-16,-3-2 1 15,-4-2-1-15,0 2-1 16,-1-2-1-16,-5-4 0 16,-1 3 1-16,-2-1-1 0,0 2 5 15,-8 1 2-15,-6 2-1 16,-3 1-2-16,-4 2-1 16,0 1 0-16,-3-2 0 15,-1-1-2-15,2 3-1 16,-2-3 1-16,3 2-1 0,4-2 1 15,-2-2-1-15,4 1-2 16,-2-2 2-16,5 1-4 16,3-1-6-16,1-1-6 15,4-2-12-15,-1-2-14 16,4-3-42-16,2 0-27 0</inkml:trace>
  <inkml:trace contextRef="#ctx0" brushRef="#br0" timeOffset="11858.0898">1605 6166 283 0,'-19'-11'10'16,"-3"-3"33"-16,3 7 3 15,5 1-8-15,6 6-15 0,2 0-13 16,4 11-7-16,2 11-2 15,0 8-1-15,0 13 0 16,0 8 0-16,5 7 3 16,1 5-3-16,-2 2-9 15,-3 2-32-15,-1-8-70 0</inkml:trace>
  <inkml:trace contextRef="#ctx0" brushRef="#br0" timeOffset="18993.1466">603 8272 195 0,'-5'0'10'0,"-3"0"0"16,5 0-3-16,3 0 2 0,0 0 1 16,0-1-9-16,1-3 0 15,6 1 6-15,5-1 11 16,-2 1 1-16,5-1 3 15,1 2-7-15,4 0-6 16,2 0-3-16,2 1-2 0,5 1-1 16,1 0-2-16,3 0 1 15,-3 0-1-15,6 0-1 16,-1 0 3-16,1 0-3 16,-2 0 1-16,3 0 0 15,2 1-2-15,3 1 2 16,-2 0-1-16,0-2 1 0,4 0-1 15,-6 0 0-15,1 0 0 16,-5-4 1-16,-2 3-1 16,-3-1 1-16,-4 0-5 15,1 0-20-15,-11 1-23 16,-2-2-18-16,-6 0-36 0</inkml:trace>
  <inkml:trace contextRef="#ctx0" brushRef="#br0" timeOffset="19481.4678">1467 8136 172 0,'-10'-4'132'16,"3"-2"-117"-16,0 2 9 16,4 1-3-16,3 3-7 15,0 0-10-15,0 0-4 0,7 0 0 16,3 6 0-16,7 1 0 15,0 1 2-15,2 2-2 16,2 0 0-16,3-1 0 16,-1 2 0-16,2-2 1 15,0-1-1-15,1 2 0 0,1-3 1 16,0 1-2-16,-3 2 3 16,0-3-2-16,1 0 0 15,-3 0 1-15,-7-2-2 16,0 1 2-16,-4 1-2 15,-3-4 2-15,-4 2-2 16,-4-1 1-16,0 2 0 0,0 1 2 16,0 1-1-16,-7 2 0 15,-3-2 1-15,-2 3-1 16,-2 0-1-16,-2-1 2 16,0 1-2-16,-6 0 0 0,3 0 0 15,-5 1 0-15,3-2 1 16,-1 3-1-16,-1-2-1 15,1 0 1-15,2-4-11 16,5 0-15-16,1-6-13 16,6-1-5-16,3 0-12 0,3-10-37 15</inkml:trace>
  <inkml:trace contextRef="#ctx0" brushRef="#br0" timeOffset="19671.8635">1566 8208 342 0,'0'7'24'16,"0"4"-14"-16,5 7-8 16,2 7 5-16,2 7 0 0,2 11-5 15,-3 3 0-15,-2 8-1 16,-6 3-24-16,0 0-127 15</inkml:trace>
  <inkml:trace contextRef="#ctx0" brushRef="#br0" timeOffset="27832.8073">563 9068 35 0,'5'0'3'15,"-5"0"0"-15,1 0-2 0,1 0 0 16,-2 0 2-16,2 0-1 16,-1 0 5-16,-1 0 5 15,0 0 9-15,0 0 5 16,0 0-8-16,0 0-11 16,2-1-6-16,-2-5-1 0,0 1 0 15,0-2 0-15,0-3 1 16,0 0-1-16,0-1 8 15,-2 0 8-15,-3 3 1 16,-1-1 2-16,1 1 4 16,0 3 2-16,-2 0-2 0,0 3 2 15,-1 0 1-15,-1 2-2 16,-1 0-2-16,-4 9-6 16,4 9-7-16,-4 5-2 15,1 11-2-15,3 3 0 0,0 5-3 16,1 2 1-16,4 6 0 15,3-3-1-15,2 0-1 16,0 2 0-16,9-4-1 16,6-8 1-16,2-1-1 15,3-8 1-15,6-5-2 16,-4-5 3-16,5-7-1 0,2-5 1 16,-2-3 1-16,0-3 2 15,0-3-1-15,0-12 2 16,-3-5 4-16,-5-7-4 15,-1-5-1-15,-4-6-2 16,-1-6-1-16,-4-1-1 0,-5-2 2 16,-4-1-4-16,0-1 2 15,-11-1-1-15,-5 3 0 16,-4 1 1-16,-3 6 0 16,-1-2-1-16,-1 10 1 15,1 4-1-15,5 6 0 0,-1 7 0 16,5 2 0-16,0 4-4 15,4 4-9-15,4 1-7 16,1 2-22-16,6 2-62 16,0-3-56-16</inkml:trace>
  <inkml:trace contextRef="#ctx0" brushRef="#br0" timeOffset="28147.2284">889 8642 132 0,'8'-7'136'0,"-3"-1"-113"16,-5 8 11-16,-1 0-13 15,-5 10-6-15,-2 9-4 16,-1 6-3-16,-2 9 4 16,0 7-1-16,-1 5-2 0,2 8 1 15,3 3-5-15,6 2 0 16,-1 1-3-16,2 1 1 15,0-2-2-15,3 0-1 16,6-6 0-16,4-3 1 16,-1-1 0-16,5-12-1 15,0 1 1-15,5-10-4 16,5-5-14-16,0-9-31 0,2-4-67 16,2-10-134-16</inkml:trace>
  <inkml:trace contextRef="#ctx0" brushRef="#br0" timeOffset="30345.3831">1116 9478 184 0,'-3'8'11'15,"-1"-5"2"-15,2-3 0 0,2 0 12 16,0-1 1-16,0-15-13 15,6-1 2-15,5-8 0 16,1-5 0-16,2-4-3 16,5-7 0-16,1-2-2 15,-3-1-2-15,0-4-4 16,-3 1-1-16,0-1 2 0,-1 2-2 16,-5-3-1-16,0 5 1 15,-3 3 1-15,-1 7-2 16,-4 5 1-16,0 8-3 15,0 5 3-15,-4 7-2 16,-2 5 0-16,-8 4 0 0,2 0-2 16,-3 9 0-16,1 5-2 15,1 6 4-15,3 0-1 16,3 5-2-16,7-2 3 16,0 1-1-16,2-4-1 15,12 4 1-15,2-5 2 0,4 3-3 16,3-2 3-16,2-2-1 15,2 1-1-15,0-5 0 16,0 3 1-16,0 0-1 16,-2-1 1-16,-5-2-1 15,-2 3 0-15,-7-2 1 0,-4 0-1 16,-6 0 1-16,-1 2-1 16,-3-3 0-16,-11 0 1 15,-4 1 0-15,-2-4-1 16,-1 0 0-16,-3-2 1 15,2-5 0-15,3-2-3 0,-1-2-13 16,4 0-26-16,3-3-15 16,3-9-20-16,3-1-37 15</inkml:trace>
  <inkml:trace contextRef="#ctx0" brushRef="#br0" timeOffset="30853.9219">1596 9000 286 0,'5'18'6'0,"0"6"-3"16,1 1 4-16,2 5 8 15,-3-2-7-15,2 1-3 0,-4-1-5 16,1-3 1-16,2-5 1 15,-4-3-1-15,-1 0-1 16,3-6 0-16,-2-2 1 16,-2-4 0-16,0-5 1 15,0 0 1-15,0-2 1 16,0-11-1-16,0-4-1 0,0-6-1 16,0-4 4-16,1-9-1 15,-1-1 2-15,0-5-2 16,4 3-1-16,3 0 1 15,0 2 5-15,4 10 1 16,1 2 0-16,3 10-1 0,-1 5-1 16,1 8-2-16,2 2-2 15,2 2 1-15,-2 11-2 16,2 1 0-16,-1 9-2 16,-2-2 0-16,-2 3 0 15,-3 2 0-15,-2 5 0 0,-3-1 0 16,2-2-1-16,-2 3 2 15,-3-3-1-15,2-1 1 16,1-2-2-16,2-5-9 16,-2-6-25-16,3-9-33 15,0-5-42-15,-1-3-74 16</inkml:trace>
  <inkml:trace contextRef="#ctx0" brushRef="#br0" timeOffset="31139.9674">1959 8596 363 0,'-3'-6'22'16,"3"1"-18"-16,0 3-4 15,6 2-1-15,10 0 2 0,6 9 4 16,2 5 5-16,3 6-3 15,5 7 1-15,2 1 2 16,-2 11-1-16,4 6-3 16,-6 7-2-16,1 3-1 15,-7 5 1-15,-5 5 1 0,-1 5-2 16,-11 2-2-16,-7 7 1 16,-2 3-20-16,-25 2-91 15</inkml:trace>
  <inkml:trace contextRef="#ctx0" brushRef="#br0" timeOffset="44347.366">12033 8369 284 0,'-7'-7'5'0,"-3"-1"7"16,5 3 5-16,5 3 0 0,0 1-2 16,-2-1-6-16,2 0-3 15,0 2-1-15,0 0-5 16,4 0 0-16,3 4 0 15,4 6 1-15,3 5 1 16,-1 4 1-16,-1 8 0 16,0 3 2-16,0 4-2 0,-4 2-3 15,-2 1 1-15,-1 5 0 16,-2-5-3-16,-2-1 5 16,-1-2-3-16,2-4 1 15,-2-5-1-15,0-6 2 16,0-4-2-16,0-5 1 0,0-4-1 15,0-4 0-15,0-2 2 16,0 0-2-16,0-8 3 16,4-11 0-16,-3-6-2 15,5-9-1-15,-1-9 1 16,0-3-1-16,0-2 1 0,1-4 0 16,0 7 0-16,-1 2-2 15,2 8 3-15,1 2 4 16,0 12 0-16,3 5 0 15,-1 1 0-15,3 9-1 16,0 2 0-16,3 2-4 0,0 2 2 16,-3 2-1-16,3 7-1 15,-3 5-1-15,-1 2 0 16,-2 4 0-16,-2 3 1 16,-1 5 0-16,-2 1 0 15,-1 2 0-15,-2 1 1 0,-1 0-1 16,1-2-2-16,0-1 3 15,1-1-2-15,-2-1 1 16,5-2-22-16,-1-4-32 16,2-3-48-16,-2-5-60 15</inkml:trace>
  <inkml:trace contextRef="#ctx0" brushRef="#br0" timeOffset="45236.2566">12544 8285 127 0,'0'-6'64'0,"-2"3"-54"0,0 1 10 15,2 0 12-15,0 1-15 16,0 1-2-16,0 0-8 16,0 0-4-16,0 0 0 15,0 0 3-15,0 0 6 16,2 0 4-16,4 0-2 0,0 0-3 15,2 5-3-15,1 1 2 16,1-1-4-16,2 2 0 16,2 0-2-16,4 4-1 15,0-2 1-15,3-1-3 16,3 2 3-16,3-2-2 0,-2 1 0 16,-1-1 1-16,-3-1-1 15,2-1-1-15,-4 2 1 16,-2-1 1-16,-4 0 0 15,-2 0-1-15,-4 1-1 16,-4-1 2-16,-1-1 2 0,-2 2 2 16,0-1 3-16,-7 4 3 15,-5-1-5-15,-5 3 3 16,-2 1-7-16,-5 2-2 16,1 2 1-16,-4 0-3 15,0 1 3-15,0 1-5 0,6-2 3 16,-1 0 2-16,8-2-3 15,1-4-3-15,8 1 2 16,5-4-7-16,0-6-19 16,1 3-9-16,10-6-16 15,5 0-17-15,2-2-20 16,2-11-55-16</inkml:trace>
  <inkml:trace contextRef="#ctx0" brushRef="#br0" timeOffset="45713.1389">12859 8212 167 0,'-6'-5'3'0,"0"1"14"15,3 0-8-15,1 4 16 16,1-3 5-16,1 3-9 16,0 0-11-16,0 0-9 15,0 0-1-15,6 0 5 0,2 0 4 16,5 3-2-16,-1 5 2 16,3 0-1-16,0 3 1 15,4-1-4-15,2 3 0 16,-1 2-3-16,1-2-1 15,3 0 0-15,-1 0-1 0,-3-4 2 16,0 1-1-16,-5-1 1 16,0-1 0-16,-4-3-2 15,-4 0 4-15,-1 2 1 16,-4 1 6-16,-2-1 5 16,-2 3 1-16,-8 3-5 0,-2 5-2 15,-6 3-4-15,0 0-4 16,-3 4 1-16,0 0-3 15,1 0 0-15,3 0 1 16,1-2-2-16,3-1-26 16,4-6-40-16,1-2-65 0</inkml:trace>
  <inkml:trace contextRef="#ctx0" brushRef="#br0" timeOffset="46559.6911">13333 8583 204 0,'-2'2'9'0,"0"0"-3"16,2-2 9-16,0 0 5 15,4-11-9-15,4-7-5 16,4-3-4-16,2-6 2 15,4-6 1-15,-1-2 2 16,5-3 2-16,-2-2-3 16,-1-7-5-16,0-1 3 0,1-2-4 15,-3 0 2-15,0 3 0 16,-3 5 0-16,-1 7-1 16,-6 7 4-16,-2 7 2 15,-1 8 0-15,-4 5 4 16,0 4 2-16,0 3-6 0,-4 1-1 15,-3 0-9-15,-4 0 4 16,0 7-1-16,-1 2 1 16,1 7-1-16,2 2-1 15,4-2 2-15,3 1-2 16,2 1 1-16,5-3-1 0,9 2 0 16,6-1-2-16,2-3 4 15,1-1 4-15,0 1-3 16,-1-5 0-16,0 5-1 15,-3-2 0-15,1 1-1 16,-6-1 1-16,1 1-1 0,-6 0 1 16,-4-1-1-16,-3 2-1 15,-2-2 4-15,0-3-4 16,-4 0 6-16,-8-1-3 16,-1-2 7-16,-3 0-3 0,-4-1-3 15,-1 0-3-15,-4-4 1 16,1 2-1-16,-1-2-22 15,-2 0-57-15,4-6-77 16</inkml:trace>
  <inkml:trace contextRef="#ctx0" brushRef="#br0" timeOffset="54369.5799">16874 16838 100 0,'-6'-23'50'0,"3"-4"-48"15,0 0 1-15,-2 1 3 16,2 0 3-16,-1 3 4 15,-1 0 13-15,0 4 10 16,-1 2 6-16,1 5 5 16,1 3-2-16,0 2-6 0,3 7-14 15,1 0-12-15,0 8-11 16,0 14 4-16,0 10 12 16,0 13-5-16,0 10-2 15,0 9-4-15,0 6-2 0,0 2-3 16,0-1 0-16,0-4-1 15,0-4 2-15,-2-9-4 16,2-4-14-16,3-8-2 16,1-8-2-16,2-5 1 15,-3-8-15-15,1-10-29 0,1-6-21 16,-3-5 8-16</inkml:trace>
  <inkml:trace contextRef="#ctx0" brushRef="#br0" timeOffset="54874.9537">16852 16701 195 0,'-5'-38'120'0,"-4"8"-105"16,2 3 10-16,4 9 1 16,3 2-3-16,0 1-6 15,5 2-7-15,10 0-3 0,7 2 0 16,4-2-1-16,4 3 1 15,8 0-2-15,-1 2-1 16,7 3-1-16,2 1-1 16,1 4-1-16,3 0 0 15,-5 9 1-15,-2 7 0 16,-7 4-2-16,-9 5 0 0,-7 4-1 16,-13 3-8-16,-7 3 4 15,-5 4 5-15,-17 5-1 16,-11-4 1-16,-8 2 0 15,-6-2 0-15,-4-2 1 0,0 0-1 16,1-5 2-16,5-4-4 16,3-4 2-16,8-7-1 15,7 0 1-15,10-8 0 16,8-1 1-16,7 0-2 16,2 2 1-16,9 0 0 15,8 1 1-15,7 3 2 0,3 4 1 16,0-1-2-16,2 1-1 15,1-2 0-15,1 2 1 16,-4-1-1-16,0 0-1 16,-4-1 1-16,0 0-1 15,-3 2-21-15,-2-3 5 0,0 0-36 16,-2-2-46-16,-1 0-75 16</inkml:trace>
  <inkml:trace contextRef="#ctx0" brushRef="#br0" timeOffset="56439.7332">17603 17227 201 0,'-15'2'3'16,"5"-2"24"-16,-1 1 7 15,3 1-6-15,5 0 3 16,1 0-6-16,2 2-9 0,0-1-8 15,4 2-2-15,7 1 4 16,1-1-3-16,5 0 1 16,2 1-2-16,-1-3-2 15,6 1 1-15,-5-2-2 16,3-2 1-16,0 0-1 0,-1 0 2 16,-1 0-2-16,0-2-2 15,-1-3-1-15,1-3 2 16,-6 2-1-16,1-4-1 15,-3 2 1-15,-5-5-2 16,1 3-1-16,-6-3-3 0,-2 0 2 16,0 1 1-16,-2 0 2 15,-11-1-2-15,-3 4 4 16,-4 0-6-16,-4 3 2 16,-1 5 2-16,-3 1 3 15,-1 0-2-15,-1 9 1 16,3 5-2-16,0 2 2 0,3 0 1 15,7 4 3-15,2 1-1 16,6 1 0-16,6 1-2 16,3 2 0-16,0-4 1 15,5 3-1-15,7-3-1 16,7-2 1-16,4-3 1 0,1-3 0 16,5-3-2-16,2-2 1 15,3-6-2-15,4-2 1 16,5-2-4-16,0-9-14 15,4-3-34-15,-1-8-57 0,-2-3-43 16</inkml:trace>
  <inkml:trace contextRef="#ctx0" brushRef="#br0" timeOffset="56928.8647">18542 16594 293 0,'-18'-24'4'16,"-2"3"30"-16,0 5-2 15,-1 2 1-15,-1 7-9 16,1 2-15-16,-3 8-5 16,1 2-1-16,-4 11-1 0,5 10 2 15,-3 9 1-15,-2 8 0 16,5 8 2-16,-2 10-2 15,4 5 0-15,2 2 0 16,5-2-2-16,6-2-1 16,6-7-1-16,1-3 0 15,8-9-1-15,12-7-1 0,7-2 1 16,6-5-3-16,4-6-6 16,4-10-9-16,6-2-19 15,0-9-27-15,1-4-24 16,-5-6-59-16</inkml:trace>
  <inkml:trace contextRef="#ctx0" brushRef="#br0" timeOffset="57336.2815">18827 17059 348 0,'0'-11'0'0,"-10"1"21"15,3 10-6-15,3 0-11 16,2 3-3-16,1 11-1 15,-3 4 1-15,0 6-1 16,0 1 1-16,1 3 0 16,-1 1 0-16,4-3 2 0,0 1-3 15,5-7 1-15,5 0-1 16,2-5 2-16,2 0 1 16,3-5 4-16,1-5 0 15,5 0 1-15,0-5-2 16,3 0 0-16,1-6-5 0,-2-5 2 15,-1-3-3-15,-2-4 1 16,-2-1-1-16,-6-1 1 16,-1-5 2-16,-7 0-3 15,-5 2 1-15,-1-4 0 16,-1 2 0-16,-13 2-1 0,1 5-1 16,-6-2 2-16,5 8-1 15,-6 1 0-15,5 4 0 16,0 4 0-16,1 3-4 15,1 0-11-15,4 0-16 16,4 0-19-16,5 3-25 0,0-3-29 16,1 0-52-16</inkml:trace>
  <inkml:trace contextRef="#ctx0" brushRef="#br0" timeOffset="57772.1225">19186 17045 275 0,'19'16'11'16,"-5"2"0"-16,-1 1 3 16,2 6-2-16,0 2-9 15,-1-4 1-15,-3-3-4 0,-3-1 2 16,-1-4-1-16,-6-1 7 16,3-7-6-16,-4-1-1 15,0-2 1-15,0-4 0 16,0 0 3-16,0 0 2 15,0-10-3-15,0-2-2 16,0-7 1-16,0-3-2 0,2 0 3 16,-1-6 0-16,5-2 4 15,0-3 2-15,-6 33-8 16,21-64 4-16,-7 37 6 16,6 3 4-16,1 4 1 15,5 6 2-15,1 4-6 0,3 7-3 16,3 3-2-16,-1 0 1 15,-5 9-3-15,-3 5-4 16,-5 6 0-16,-4 2 0 16,-3 2 0-16,-4-3 2 0,-2 7-2 15,-5-4-2-15,4 3-5 16,-5 4-16-16,0-1-9 16,0-2-23-16,0-1-49 15,0-4-132-15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8:12:22.795"/>
    </inkml:context>
    <inkml:brush xml:id="br0">
      <inkml:brushProperty name="width" value="0.05292" units="cm"/>
      <inkml:brushProperty name="height" value="0.05292" units="cm"/>
      <inkml:brushProperty name="color" value="#FF0000"/>
    </inkml:brush>
  </inkml:definitions>
  <inkml:trace contextRef="#ctx0" brushRef="#br0">22220 8852 152 0,'7'18'-19'0,"-2"4"-14"16,4 6 8-16,-1 6 14 0,-1 7-33 15</inkml:trace>
  <inkml:trace contextRef="#ctx0" brushRef="#br0" timeOffset="8492.4013">5782 11148 184 0,'-2'0'18'15,"2"0"-4"-15,0 0-7 16,0 0 4-16,0 0 2 16,2-4-1-16,5 1-3 0,0-1 0 15,2 0-2-15,2-1-3 16,3 2-2-16,-1-1 0 15,1-1-1-15,2 0-1 16,2 1 0-16,4-2 2 16,1 3-2-16,3-2 0 0,1-2 2 15,0-1-2-15,4 1 3 16,2 0 1-16,-2 0 3 16,5-2-3-16,-2 4-1 15,0-2 2-15,3 3-3 0,-1-2 0 16,2 3 1-16,2-1-2 15,-1 1 1-15,2-1-1 16,-1 3-1-16,3-2-1 16,0 0 2-16,2-1-2 15,-1 1 2-15,3-1-1 16,0 1 0-16,0-2 0 0,-1 1-1 16,1 2 2-16,-4-2-1 15,2 3-1-15,0-1 1 16,0 0 1-16,-1 2-1 15,-2-2 0-15,-1 2 0 16,0-1 0-16,-5 1 0 0,4 0 0 16,-6 0 0-16,-1 0 0 15,-1 0 0-15,0 0 1 16,-5 3-1-16,2-1 0 16,-4 0 1-16,1 1-1 15,-4-1 2-15,-3 2-2 0,-2-2 3 16,0-1-1-16,-3 1 2 15,-3-2 2-15,-1 0 0 16,-3 0 0-16,0 0-1 16,1 0 0-16,-3 0 2 15,-3 0 4-15,2 0-2 16,-3 0-5-16,-1 0-2 0,2 0 0 16,0 0-2-16,1 0-1 15,-1 4-4-15,-2 1-33 16,0 4-37-16,-3-4-54 15</inkml:trace>
  <inkml:trace contextRef="#ctx0" brushRef="#br0" timeOffset="12734.8236">20280 9458 208 0,'-7'0'8'0,"3"0"7"16,1-3-4-16,1-1 12 16,0 3-4-16,2-1-12 15,0 0-3-15,0 0-2 16,0-2-1-16,0 2-2 0,4 0 3 15,-1-4-2-15,5 2 1 16,-3 0 0-16,4 0 0 16,0-3 1-16,4-1 3 15,1-1 1-15,6 1 0 16,3-3 4-16,5 2 3 0,3-6-4 16,9 3 1-16,6-1-3 15,6 0-1-15,3 1-2 16,6-1 2-16,7 0 1 15,0 2 1-15,6 3-4 0,-1 2-2 16,2 2-1-16,1 2-1 16,-1 2 0-16,1 0 0 15,-3 2 1-15,-1 6-1 16,-1 1-1-16,-7 3 2 16,-3 1-2-16,-3-1 2 0,-7 4-1 15,-4 0 0-15,-6-2 0 16,-5 4 0-16,-4-4 0 15,-5 1 1-15,-7-1-2 16,-1 0 1-16,-9-1 0 16,-3-1-1-16,-3-1-2 15,-4-2 0-15,0 0-3 0,0 2-8 16,-4-4-4-16,-3 0-6 16,0-2-17-16,-6 0 3 15,3-2-16-15,-1-3-10 16,-2-3-64-16</inkml:trace>
  <inkml:trace contextRef="#ctx0" brushRef="#br0" timeOffset="13232.7067">21810 9142 319 0,'-2'-8'0'16,"2"1"15"-16,0 4-11 16,3 3-1-16,7 0-2 0,4 0 1 15,3 8 0-15,-2 3 0 16,4 3 0-16,-2 1 1 16,1 2-3-16,-2 5 2 15,1-2-3-15,-3-1 3 16,-3 2-1-16,1 1-1 0,-5-1 1 15,3 1 2-15,-5-2 1 16,0 0-1-16,0-2-1 16,-3-1-1-16,-2-2-1 15,0-1 0-15,0 1 0 16,0-2-1-16,-8-3 2 0,-3 2-1 16,-2-1 1-16,-1 1 1 15,-3 0 1-15,4-4-1 16,-6 3 4-16,4 0-4 15,-4 0 1-15,2 1-2 16,-2-1-3-16,-1 1 4 16,1 0-1-16,1 0 0 0,-1-2-2 15,2 1 1-15,-1-2 0 16,2-1-3-16,1 0-10 16,3-1-18-16,3-2-19 15,-2 2-8-15,4-5-3 16,3-2-4-16</inkml:trace>
  <inkml:trace contextRef="#ctx0" brushRef="#br0" timeOffset="13464.9624">21774 9214 356 0,'-2'-4'29'16,"-3"-2"-7"-16,3 6-8 0,-1 10-10 16,-1 14-2-16,1 10 1 15,-3 12-2-15,-1 8-2 16,-2 12 0-16,-6 3-12 16,-4 4-45-16,-5-3-90 15</inkml:trace>
  <inkml:trace contextRef="#ctx0" brushRef="#br0" timeOffset="16808.807">9842 12555 200 0,'0'0'11'16,"-3"0"5"-16,3 0-7 16,0 0-1-16,0 0-8 0,0 0 0 15,3 0 3-15,4 0-3 16,2 0 0-16,4 0 1 16,-1-1-1-16,0-1 0 15,3 0 1-15,-3 2-2 16,1 0 2-16,-2 0-3 0,1 0 3 15,-2 0 0-15,-2 0-1 16,-1 0 1-16,-1 0-1 16,-2 0 1-16,-2 0-1 15,-2 0 2-15,0 0-1 16,0 0 5-16,-2 0 10 0,-6 0-8 16,-2 0-4-16,-1 4-1 15,-5-4-2-15,2 3 2 16,-3-1-3-16,1 0 2 15,-2 1-2-15,1-1 0 16,2 1 0-16,3-1 0 0,-2 0 0 16,4 0 0-16,1-2 0 15,3 0 0-15,1 0 0 16,3 0 0-16,2 0-2 16,0-2 2-16,2-4 5 15,7 1-2-15,4-2 1 16,2 0 3-16,2 0 3 0,0 0-4 15,2 2-1-15,1-1-2 16,-4 4-1-16,-2 0-1 16,-3 0 0-16,-2 1-1 15,-3 1 1-15,-3 0-2 0,-1 0 1 16,-2 0 0-16,0 0-2 16,-5 0 5-16,-7 0 4 15,0 0-4-15,-4 1 2 16,0 1-3-16,-1 2 1 15,2 0-3-15,3-2 2 0,5 1-3 16,2 0 1-16,2 3-8 16,3 1-29-16,0 2-12 15,0-2-23-15,0-2-71 16</inkml:trace>
  <inkml:trace contextRef="#ctx0" brushRef="#br0" timeOffset="22841.8181">6875 11926 68 0,'22'-18'-17'0,"3"1"20"0,2 4-2 16,0 0-1-16,4 1-1 16,1 2-7-16,0 3-18 15</inkml:trace>
  <inkml:trace contextRef="#ctx0" brushRef="#br0" timeOffset="26125.4163">19454 9671 64 0,'-3'0'29'0,"-1"0"-4"15,0-4 2-15,-1 0-5 16,3 3-8-16,-2-1-4 16,3 0-3-16,-3 1-2 0,4-1-3 15,-2 0 1-15,2 0-1 16,0 1 3-16,0 1-1 15,0-2 1-15,0 2 3 16,0-2-2-16,0 0-2 16,0 2-2-16,0 0-1 0,4 0 0 15,-1 0-1-15,-1 0 1 16,0 0-1-16,-2 0 0 16,0 0-1-16,0 0-4 15,0 4-5-15,-2-1 7 16,-3 1 2-16,0-2 0 15,3-1 1-15,-1 1 0 0,1-2 1 16,-3 0 0-16,5 0 0 16,-1 0 6-16,1-3 4 15,0-3 10-15,0 1-3 16,0-2-1-16,0 1-3 16,6 3-5-16,-3-1-4 0,2 0-3 15,1 3-2-15,-1 1 0 16,0 0 0-16,3 0 0 15,-4 0 0-15,-3 0 0 16,3 0 0-16,-2 0 0 0,-2 0 0 16,0 0 1-16,1 0 0 15,-1 0 0-15,0 0 1 16,0 0 0-16,0 0 1 16,4 0-1-16,-4 1-2 15,3 3 0-15,-1 3-1 16,0 6-16-16,-2-2-40 0,0-6-57 15</inkml:trace>
  <inkml:trace contextRef="#ctx0" brushRef="#br0" timeOffset="31543.547">22366 9648 117 0,'0'-6'5'0,"-1"1"1"16,-3 0-2-16,2 1 0 15,1-2-3-15,-1 3-1 0,0-1 0 16,0-1 0-16,-1-2 0 16,-1 0 0-16,1 0 1 15,-1 0 6-15,-2 0 1 16,-1-2 2-16,4 1-1 16,-2 1 8-16,1 2 0 15,1-2-4-15,0 1 2 0,1 1-2 16,2 3-3-16,0-2-3 15,0 3-7-15,0-2 1 16,6-1 1-16,0-2 0 16,-1 5 3-16,-2-1 4 15,4-2 0-15,1 4-3 0,-3 0-1 16,2 0-2-16,-1 0-2 16,-3 0 1-16,1 0-1 15,-4 0-2-15,1 4-2 16,-1-1-1-16,0 3-1 15,-5-1 5-15,-2-2 2 0,-3 0-2 16,-2-2 1-16,0 1-1 16,3-2 2-16,-2 0-1 15,8 0 1-15,-3 0 6 16,5-6 6-16,1 0-3 16,0-5-5-16,0 2 6 0,7 1 2 15,0-5 4-15,2 2-5 16,0 4-3-16,1-2-6 15,2 5-1-15,-2 0-5 16,2 4 2-16,0 0 2 16,-4 0-5-16,1 0-4 15,-4 6-2-15,2-2-1 0,-2-1 0 16,-5-1 2-16,1 0 0 16,-1-2 1-16,0 0 4 15,-3 1 8-15,-4-1 0 16,-3 0 1-16,3 0 0 15,-1 3-2-15,3-1-2 0,0 1-2 16,3 3-3-16,2 2-27 16,2 1-39-16,8-8-49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6:02:10.219"/>
    </inkml:context>
    <inkml:brush xml:id="br0">
      <inkml:brushProperty name="width" value="0.05292" units="cm"/>
      <inkml:brushProperty name="height" value="0.05292" units="cm"/>
      <inkml:brushProperty name="color" value="#FF0000"/>
    </inkml:brush>
  </inkml:definitions>
  <inkml:trace contextRef="#ctx0" brushRef="#br0">10835 11037 157 0,'-22'0'11'0,"3"-5"4"16,-3-1 2-16,0 1-1 16,-1 0-1-16,0 3 0 0,-4-1-6 15,2 0-5-15,-4 2-1 16,0 1-1-16,-3 0-4 16,1 0 2-16,-5 0-2 15,1 0-4-15,-3 4-1 16,0-1 1-16,-3-1 2 15,0 3 4-15,-1-1 0 16,-3-1 0-16,0 3 0 0,-1-1 3 16,-1-1-1-16,1 1 1 15,-2 0 0-15,2 0 0 16,-1 1 0-16,-1-1 0 0,-1 1 4 16,0-3-6-16,0 2 1 15,0 3 0-15,1-3-2 16,-1-2 2-16,1 3-3 15,1 0 2-15,-1 1-1 16,-1-2-1-16,-2 2 1 16,3 0-2-16,3 2-2 0,-3 0 1 15,3-2 1-15,0 2 0 16,2-2 1-16,2 2 0 16,-2 0-1-16,4-2 0 15,2 2 2-15,3-2 0 16,3 2 0-16,3-2 0 0,2-1 2 15,2-1-2-15,2 2 1 16,2-2 0-16,1-1 2 16,4 3 0-16,3-1 1 15,0 0 0-15,5 2-3 16,2-3-1-16,5 2 0 0,0 2 0 16,0-4 0-16,0 5 1 15,9-2-1-15,4 1 0 16,1-2 0-16,4-1 0 15,5 1 0-15,2-2 1 0,2 1-1 16,6 1 0-16,1-4 0 16,6 5 0-16,1-5 0 15,3 2-2-15,3 1 0 16,0-1-1-16,0 2 3 16,-1 0-1-16,1 0 1 15,2 1 0-15,1 0 0 0,2 0 0 16,0-1 0-16,3 0 0 15,1 0 0-15,-2 2 1 16,4-3-1-16,-2-1 0 16,2 2 0-16,1-1 0 15,-1-1 2-15,0 0-1 16,-1 0-1-16,1 1 0 0,-1-3 1 16,1 1 0-16,3-4 1 15,-4 0-1-15,2 0 0 16,-3 0 0-16,3 0-2 15,-1-7 1-15,-2-1-1 0,-1 0 1 16,0-1 1-16,-4-2-2 16,0-2 0-16,-4-1 2 15,2 0-1-15,-6 0 0 16,-4-3 0-16,0 2-1 16,-9 0 2-16,-1-1-1 0,-5 2 1 15,-3 1-2-15,-3-1 3 16,-6-2-2-16,-5 4 1 15,1-3 4-15,-8-1 1 16,0 0 4-16,0-1-2 16,-11-1-3-16,-3 0 6 15,-6 0 0-15,-6-2-2 0,-1 2-2 16,-3-3 3-16,-6 2 2 16,-2-5-5-16,-6 3 2 15,-5-2-1-15,-2 5-3 16,-3 0 0-16,-8 4-2 15,-7 3-2-15,1 7-2 16,-5 4 0-16,-8 0-4 0,1 18-19 16,-5 5-27-16,-5 2-28 15,-3 4-74-15</inkml:trace>
  <inkml:trace contextRef="#ctx0" brushRef="#br0" timeOffset="1444.682">9072 11609 184 0,'-24'-8'-8'0,"1"-1"12"15,-1 4 0-15,1 0-3 16,3 2-1-16,-2 3 0 16,5 0-3-16,-3 0-7 0,3 0 3 15,2 0 5-15,1 0 4 16,1 0-2-16,2 0 0 15,3 0 3-15,0 3 7 16,4-3 4-16,2 1 0 16,2 1 0-16,0 0-10 15,0 2-2-15,11-1-1 0,2 0 1 16,3 1 0-16,5 1-2 16,6-1 3-16,4 0-2 15,3 3-1-15,2-2 0 16,0 2 0-16,2 1-1 15,0-2 1-15,2 1-2 0,2 4 1 16,-1-2 1-16,4 2 0 16,2 0 0-16,-1-3 0 15,3 3 0-15,0-2 0 16,1 2 1-16,0-2-1 16,2 1 0-16,4 1 0 0,-2 2 0 15,1-1 2-15,0-1-2 16,4 2 1-16,-6-1-2 15,5-2 1-15,1 1 0 16,2 0 1-16,0-3-1 16,-2 0 0-16,3-3-1 15,-3 1 1-15,0-3 1 0,-3-1-2 16,-3 1 1-16,-2 1 2 16,1-2-3-16,-6 0 2 15,-6 1-2-15,0 1 1 16,-1-1 1-16,-1 1-1 0,-4-3 0 15,-6 1 0-15,-1-2 0 16,-5 0 0-16,-3 0-1 16,-5 0 1-16,-4 0 0 15,-5 0 0-15,0 0 0 16,-5-2 0-16,0-3 21 0,-3-2-9 16,-4 0-7-16,-5-5 0 15,-3 1 2-15,-2-2 1 16,-5-1 0-16,-2 2 0 15,-3-2 0-15,-1-1 0 16,-5 1-3-16,-1 0-1 16,-2 0 0-16,0-1-1 0,-5 1 0 15,-2-2 0-15,-2 1-3 16,-2-2 4-16,-2 2-5 16,-4-1 2-16,1 1-1 15,-6 0 0-15,3-1 2 16,-4 3-2-16,-2-2 1 0,-2 2 1 15,0-2 2-15,-4 3-3 16,1 3 2-16,-6 2 2 16,-4 3 0-16,0 4-5 15,-4 0 0-15,0 11 0 16,-3 5-1-16,3 2-1 0,-3 6-6 16,-3-3-5-16,3 6-6 15,1 1-9-15,-3 1-8 16,-1 1-20-16,-4-3-67 15</inkml:trace>
  <inkml:trace contextRef="#ctx0" brushRef="#br0" timeOffset="18148.8358">15299 8427 70 0,'-3'-5'4'0,"-3"0"21"16,5 0-1-16,-6-1 1 15,4 1-2-15,-1 1-1 0,3 1 11 16,-1 3-2-16,0-2 0 16,2 2-1-16,-2 0 5 15,1 9-14-15,-4 14-8 16,-2 9 1-16,2 15 1 16,-4 11-1-16,1 10-8 15,-2 11-2-15,1 6-2 0,-1 7-1 16,0-2-1-16,-2 5 0 15,3-5-1-15,1-4-3 16,-4-7-2-16,4-11 5 16,2-10-1-16,-2-9 0 15,7-10-4-15,1-9-17 0,0-6-17 16,0-7-36-16,0-8-56 16</inkml:trace>
  <inkml:trace contextRef="#ctx0" brushRef="#br0" timeOffset="21333.8304">8533 8394 113 0,'0'-2'7'0,"0"-1"5"16,1-1 2-16,-1 0 5 15,4 0-2-15,-1 1-4 16,2 1 1-16,-2-1 3 16,1 3 0-16,3-2-4 15,-4 0-2-15,2 2-1 0,3 0-1 16,-1 0-4-16,0 0 2 15,2 6 0-15,1 2 0 16,2 3-4-16,0 2 1 16,-1 1-3-16,3 0 0 15,-1 2-1-15,3 0 0 0,-1 0 0 16,-1 2 2-16,1-4-2 16,-1 6 0-16,0-2 1 15,0 2 1-15,-1-1-1 16,1 3 2-16,-1 1-1 15,1 0-1-15,-1 0-1 16,0 4 1-16,-5-2-1 0,3 0 0 16,-6 0 0-16,0 0 1 15,-4-2-1-15,-1 0-2 16,0 0 3-16,0 1-1 16,-6-1 1-16,-3 2 3 0,-1-4 4 15,-3 4 1-15,1-1 1 16,-3 1-2-16,1-4 0 15,-4 2-2-15,0 1-3 16,0 2-1-16,-3-2 1 16,-1 2-3-16,-2 1 1 15,1-1-2-15,0 3 3 0,0-1-3 16,1 1 2-16,0-1-1 16,3 1 1-16,-1 0-2 15,2-2 2-15,2-1-1 16,2-2 0-16,-3-4 2 15,7 4-2-15,-2-5 0 0,4 2 0 16,-1 3 0-16,-1-1 0 16,3-2 0-16,2 6-2 15,2 0 0-15,-1-2-1 16,2 0-1-16,1 2-1 16,1-4-1-16,0 0 0 15,0-3 3-15,0 1 1 0,-2-3-2 16,4 0 4-16,1-5 0 15,2-1 0-15,2 1 0 16,0-3 0-16,3-1 1 16,-1-2-1-16,-1 2 0 15,6-2 0-15,-2-3 1 0,3 1-2 16,-1-3 2-16,4 0-1 16,-2-2-1-16,5 0 2 15,-1 0 1-15,1 0-5 16,3 0 4-16,0-4-1 15,1-1 0-15,-3 1 0 0,5 1 0 16,-1-5 2-16,-1 3-2 16,0 0 0-16,0-1-2 15,-2 4 4-15,3-1-4 16,1 1 5-16,2-1-4 16,-2 1 1-16,5-4 0 0,-2 1 0 15,3-2 0-15,-1 0 0 16,4-4-2-16,-4 2 1 15,-1 1 1-15,3-3 0 16,-4 3 1-16,2 0-2 16,-1 2 2-16,-1 1-1 0,-1 3 0 15,0 2 0-15,-2 0 0 16,0-2-1-16,-2 2 1 16,0 0-2-16,0 0 2 15,-1 2-2-15,3-2 2 16,2 2-1-16,1-2 1 0,1 0 0 15,1 0 0-15,0 0 1 16,4-2-2-16,-2-1 1 16,0 1 1-16,0-2-1 15,3 3 0-15,-2-1-1 16,1 0 1-16,2 2 0 0,1-2 0 16,1 2 0-16,3 0 1 15,-2 0-1-15,-1 0 0 16,1 0 0-16,-2 0 0 15,3 7 0-15,-3-1 0 16,-1 0 0-16,6 2 0 0,-5 1 0 16,0-2 0-16,0 4 0 15,1-4 2-15,-4 1-4 16,-2 0 2-16,2 1 0 16,-2-2 0-16,0-2 0 15,0 4 0-15,1-3 0 0,-1 0 0 16,-3 0 0-16,1-1 0 15,-2-1 0-15,-1-2 0 16,0-1 0-16,-3-1 0 16,5-1-1-16,-6 1 1 15,0-7-1-15,0-3 1 16,-3 2 0-16,-1-1 0 0,-2 0 0 16,-4-2 0-16,4 2 0 15,-6-1-1-15,-1-3 1 16,-2 4 0-16,-3-3 0 15,1-1-1-15,-4-1 1 16,-3 1-1-16,-1-3 0 0,0 0 1 16,0 2 1-16,-5-2-1 15,-4 0 0-15,-2 0 1 16,-3 3-1-16,-1-1 0 16,-5 3-1-16,-1 3 1 15,-4 0 1-15,-2 1-1 16,-4 2 0-16,-1 3 1 0,-2 2 0 15,-5 0 0-15,-1 0 0 16,-3 2-1-16,-1 5 0 16,-2 0 2-16,-3 2-2 15,0 0 0-15,-2 2 0 0,1-1 0 16,-4-1 0-16,-2 0 0 16,2 2 0-16,0-3 0 15,4 0-4-15,0-4-5 16,7-3-22-16,-2-1-15 15,0 0-31-15,0-13-96 0</inkml:trace>
  <inkml:trace contextRef="#ctx0" brushRef="#br0" timeOffset="22318.7475">8738 8258 231 0,'12'0'3'0,"3"4"0"16,6-1 4-16,4 3-1 16,4 2 0-16,5 0-2 15,6 2-2-15,4 0 0 16,5 0 2-16,3-1-2 0,3 0 2 16,7-2-1-16,4 0 2 15,2-2 1-15,3 1 3 16,4-2-4-16,4-3-1 15,-2-1 3-15,2-1 1 16,-2 1-2-16,1 0-3 0,2 0 0 16,1 0 0-16,-3-2 1 15,0-4-4-15,3-1 1 16,-1 0 0-16,2-4-1 16,-3-3 0-16,-2-2 0 15,2-2 1-15,-4-3-3 0,-5-2 0 16,-3-1-2-16,-7-1 0 15,-4 2 1-15,-7 0-1 16,-8 1 0-16,-7 3 3 16,-7 1 2-16,-9-2-1 15,-5 6 0-15,-12-1 1 16,-1 5-1-16,-7-2 2 0,-11 1 0 16,-6 1 0-16,-9 0 1 15,-7 4-1-15,-9 0 1 16,-9 5 0-16,-7 1-1 15,-7 0 0-15,-6 5-2 0,-9 5 1 16,-3 5-1-16,-1-1 2 16,-3 2 3-16,1 2 3 15,1 3 7-15,6 2-2 16,9 4-8-16,5 1-3 16,11 5-3-16,13-1 0 15,10-2-21-15,9 2-16 16,9-2-38-16,8-3-33 0</inkml:trace>
  <inkml:trace contextRef="#ctx0" brushRef="#br0" timeOffset="22729.2588">11052 8292 211 0,'25'-9'0'16,"-11"3"4"-16,-4 1 7 16,-3 5 1-16,-7 0 10 0,0 0 7 15,0 2 3-15,-10 11-15 16,-2 4-9-16,-2 8 0 15,-4 8-3-15,-1 4-3 16,-1 10 0-16,-6 4-2 16,3 6 0-16,-4 8 0 0,-2 3-2 15,-2 8 4-15,-1 6-2 16,-2 4-3-16,2 7 1 16,-1-1 4-16,3 5-2 15,6-4 1-15,9-5-1 16,6-4-1-16,9-5 1 0,12-8 0 15,22-7-9-15,13-11-31 16,10-6-51-16,12-11-113 16</inkml:trace>
  <inkml:trace contextRef="#ctx0" brushRef="#br0" timeOffset="26418.5824">15396 5279 80 0,'0'0'79'0,"0"0"-79"15,-5 0-9-15,1 0 0 16,-1 0 0-16,0 0 10 0,2 0-2 16,-1 3 2-16,3 0 2 15,-3-2 5-15,4 3 0 16,0 0-3-16,0 0 0 15,0 1 3-15,0 2 3 16,0 0 1-16,0 0 2 16,0 5-3-16,0 0 2 0,0 0-2 15,-1 1-3-15,1 4 1 16,0 1-3-16,0 3 0 16,-2 4-2-16,-2 6 0 15,-1 2 0-15,2 3-2 0,-4 3 5 16,0 4-1-16,2 2 1 15,0-1-1-15,2 1 0 16,-4 3 0-16,2 0-2 16,0 2 2-16,1 2 0 15,-2 0-1-15,0 1-2 0,-2 2-1 16,1 5 3-16,0-2-5 16,-1 5 1-16,-4-1 0 15,2-1 0-15,-2-3-3 16,-1-1 4-16,-1-4-3 15,-1-6 2-15,-1 0 3 0,1-3 3 16,1-8 1-16,-2-2 0 16,0-4-2-16,3-5 0 15,-1-7-4-15,3-2 1 16,4-7-2-16,3-2-2 16,4-3-7-16,-2-4-50 0,-3-2-59 15</inkml:trace>
  <inkml:trace contextRef="#ctx0" brushRef="#br0" timeOffset="29590.6982">15708 7334 93 0,'-2'0'3'16,"-1"0"3"-16,3 0 5 15,-4 0 2-15,4 0-2 16,0 0 0-16,0 0-1 16,-1 0-2-16,1-1-3 0,0-1 0 15,0 2-3-15,0-2 0 16,0 0 2-16,0 2 0 16,0-2 1-16,0 2 5 15,0 0 3-15,0 0-1 16,0 0-2-16,0 0-3 15,0 0-2-15,0 0 3 0,0 0-2 16,0 0 4-16,0 0-1 16,0 0 1-16,0 0 0 15,0 0-2-15,0 0-4 16,0 0-1-16,0 0-1 16,0 0-1-16,0 0 3 0,1 0 1 15,6-5 12-15,7 0-1 16,-2-6-6-16,8 0-5 15,-1-3-1-15,3-2 2 16,0-2-1-16,-2 0 1 16,1 2 1-16,-3-2-2 0,-2 6-3 15,-2-2 0-15,-1 6-1 16,-6 1-1-16,-2 0 2 16,-2 5-2-16,0 0 0 15,-3 2 0-15,0 0 0 16,0 0-9-16,0 2-14 0,-4 11-8 15,-5 3-32-15,-9 3-33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8:14:47.828"/>
    </inkml:context>
    <inkml:brush xml:id="br0">
      <inkml:brushProperty name="width" value="0.05292" units="cm"/>
      <inkml:brushProperty name="height" value="0.05292" units="cm"/>
      <inkml:brushProperty name="color" value="#FF0000"/>
    </inkml:brush>
  </inkml:definitions>
  <inkml:trace contextRef="#ctx0" brushRef="#br0">15421 15926 138 0,'7'0'115'0,"0"0"-106"15,3 0-1-15,5-1-1 16,4-2 13-16,2-1-4 16,6 0-4-16,3 1-4 15,2-1-3-15,7 1-1 16,4-1-1-16,3 2-1 0,4-2-2 16,5 1 2-16,6 1-2 15,5-1 0-15,4 1 0 16,6 0 0-16,4-2 0 15,10 1 0-15,1-3-1 16,3 3 2-16,4-1 0 16,4 1-2-16,5-1 0 0,-2-1 2 15,5 1-2-15,2-1 1 16,5 0 1-16,-1-1-1 16,6 1 4-16,0-2-4 15,4 1 0-15,2-1 5 16,1 2-3-16,0-2 1 0,0 1-2 15,2-1-1-15,-2 4 1 16,-2-2 2-16,2-1-3 16,-3 1 2-16,-3 1-2 15,1 1 3-15,-2-2-3 16,-3 0 1-16,-4 0 0 0,1 2-1 16,-2-2 2-16,-4 1 1 15,-3 0 3-15,1 0-3 16,-4-1 1-16,-5 0-4 15,-4 0 1-15,-2 0 1 16,-7-3-1-16,-6 3 4 0,-7 0 0 16,-5-1 3-16,-3 3 1 15,-11-3-3-15,-7 2 3 16,-8 1-3-16,-3-1 0 16,-6 1 1-16,-6 1-2 15,-7 1-1-15,-2-1 0 16,-6 2-1-16,0 0-1 0,-5 0-1 15,0 0 0-15,-3 0 0 16,-1 0-6-16,-3 0-40 16,-14-4-98-16</inkml:trace>
  <inkml:trace contextRef="#ctx0" brushRef="#br0" timeOffset="68024.0779">17861 11868 151 0,'0'0'5'0,"0"0"4"0,0 0-6 15,0 0 3-15,0 0 1 16,0 3 0-16,-5 4-3 16,0 3-2-16,-5 3 0 15,-4 2 0-15,2 5-2 16,-3 4 0-16,-2 1 0 0,-3 4 0 16,0-2 2-16,0 5-2 15,0 0 0-15,-2-1 1 16,3 1-1-16,-1-3 1 15,2 1 0-15,2-3 0 16,3-1-1-16,-3-2 0 0,4-1 1 16,-3 0-1-16,2 0 0 15,-2-5-1-15,-1 3 1 16,-1-1 0-16,2-4 1 16,-2-2-1-16,3 1-1 15,1-3 2-15,1 1-2 16,2-3 1-16,3-1 0 0,0 0 0 15,4 0 0-15,1 0 1 16,2 2 0-16,0-1 0 16,0 1 0-16,7 2 0 15,2-1 0-15,2 0 0 16,3 1-1-16,3 0 2 0,0-1-1 16,3 0-1-16,2-1 1 15,1 2 0-15,4-1-1 16,0-1 0-16,1 0 0 15,1-1 1-15,4 1-1 16,-3 0 0-16,-1-2 1 0,0 0 0 16,1-1-1-16,-1 0 0 15,-2-1 1-15,0 0-1 16,1-2 1-16,-1 1-1 16,-3 1 0-16,1 0 0 15,-2 2 1-15,0 0 3 0,-1-2-2 16,2 2-1-16,-3 2 1 15,-2-1-2-15,2 3 0 16,-4-3 0-16,0 5 0 16,-4 1 0-16,2 2 0 15,-4 2 0-15,-2 3 0 0,-2 2 0 16,-5 1 1-16,-4 3 1 16,2 5-1-16,0-1 0 15,-7 2 1-15,-2 2 0 16,0 0-2-16,-1 1 1 15,0-2 0-15,1 5-1 0,-1-4 0 16,0 5 1-16,2-2-1 16,-3-1 0-16,1 2 0 15,3 0 0-15,-1-2 0 16,-1 2 0-16,1 1 0 16,-2 2 0-16,1 1 1 15,-1 1-2-15,0 1 1 0,-1 1 0 16,5 0 1-16,-1-2-1 15,2-3-1-15,0 3 1 16,5-3 0-16,0 0 0 16,0 0 0-16,0 0 0 0,0-4 0 15,5 0 0-15,2 1-1 16,4-3 2-16,0 0 1 16,2 1-1-16,-1-3 2 15,2 1 1-15,1-4-3 16,-1-5 0-16,4-1-1 15,2-2 1-15,1-5-1 0,5-2 0 16,2-4 1-16,5-1 0 16,2-4 0-16,3-3 0 15,6-3-1-15,-5-2 0 16,3 0 1-16,-1 0 0 16,0-3-1-16,1-6 0 0,-1 0-1 15,0-4 0-15,1 3 0 16,-5-3 0-16,1-1 0 15,-3-3 1-15,-1-1 0 16,0 0 0-16,-5-4-1 16,0 1 2-16,0-4-1 0,-7-4 0 15,-2 4 0-15,-5-3 0 16,-3-2 1-16,-4-4-1 16,-2-2 0-16,-6-3 1 15,0-1-1-15,-2-4 2 16,-5-6-1-16,-3 2 1 0,2-6-2 15,1 1 1-15,-3-4-1 16,5-2 0-16,-1-2 0 16,3-1 0-16,0 2 0 15,1 2 0-15,0 3 2 16,-1 3-4-16,-1 0 2 0,1 6 0 16,-2 2 0-16,2 0 0 15,-3 3 2-15,3 6-2 16,0 1 0-16,-1 4 0 15,1 5 2-15,3 2 1 16,0 1-1-16,0 4 0 0,0 2 1 16,3 0-1-16,6 2 0 15,1 1-1-15,3 3-1 16,3 1 0-16,2-2 1 16,6 2-1-16,5 2 0 15,-3-4 0-15,8 4 1 16,1 0-1-16,-3-4 1 0,4 5-2 15,0-3 2-15,-1-2-1 16,1 1 0-16,0-4 0 16,-1 2 0-16,-5-2 0 15,-1-3 0-15,-6 0 0 16,-3-1 1-16,-8 2-1 0,-2-2 1 16,-9-2 0-16,-1-1 0 15,0-1 5-15,-11-1-6 16,-5-4 2-16,0 2-2 15,-3-1 0-15,-1-4 1 16,-2-3 0-16,3 1 0 0,-3-2 1 16,0 0 1-16,3-3 1 15,-3-1-2-15,0-1 0 16,0-2-1-16,3-1-1 16,-1-1 0-16,1-2 1 15,-1 2-2-15,1 2 2 0,-1 0-1 16,-4 1 0-16,0 4 0 15,-1-6 0-15,-2 8 0 16,-4-5 0-16,4 4-1 16,-4 1-4-16,-4 3-19 15,-1 2-19-15,-5 1-45 0</inkml:trace>
  <inkml:trace contextRef="#ctx0" brushRef="#br0" timeOffset="73141.2137">18776 9064 213 0,'10'15'2'16,"0"-1"0"-16,4 3 1 15,-1 2 8-15,4 2-1 16,-3 1-3-16,3 0 1 0,-2 2 0 15,2 2-3-15,0 5-1 16,5 0-1-16,0 2-2 16,-2 0 0-16,-1 2 0 15,5-2 1-15,-6 2-1 16,3-2 0-16,-1-1-1 16,-1 0 1-16,0 1-1 15,1-3 0-15,-3 2 0 0,0-1 0 16,2 1 0-16,-4-2 0 15,3-3 1-15,-2 1-1 16,0-4 0-16,2-3 0 16,-2 1 0-16,2-3 1 0,-2 1 0 15,2-4-1-15,-2-2 0 16,5 0 1-16,-4-5-1 16,0 4 1-16,-4-6-1 15,6 0 1-15,-4-2-2 0,4 1 0 16,-2-1 1-1,2 1 0-15,1-1 0 0,-1-2 0 16,-1 1 0-16,1 0 0 16,0-3 1-16,3-1-2 15,-3 0 1-15,1 0 1 16,0 0-1-16,1-7 0 0,1 0 1 16,-1-2-1-16,0 0 0 15,3 0 0-15,-1-1 0 16,1-3 0-16,0 2 0 15,-2-1 0-15,2-1 0 16,1-3 0-16,-1 2 0 0,0-2 1 16,3-4-1-16,-3 3 0 15,1-3 0-15,0 0 2 16,2-2 2-16,-2 3-2 16,3-2 0-16,0-2 0 15,-1-1-1-15,3 3-1 0,-3-1 1 16,0-1-1-16,0 2 0 15,-1 0 1-15,-2-1-1 16,0 2 0-16,1 2-2 16,2 0 0-16,-2-1 1 15,1 2 1-15,1-1 0 16,2 0 0-16,-2-4 0 0,2 1 0 16,-2 2-1-16,0-3-1 15,-2-1-1-15,-2 1-1 16,-1 1 2-16,-2 0-1 15,-3 2 1-15,0-3-1 16,-5 0-1-16,0 0 1 0,-5 2-1 16,-2-4-1-16,-4 3 1 15,-1-2 3-15,0-1-1 16,-1-2 2-16,-6-1 0 16,-3-2 0-16,-2-1 0 15,-2 0 1-15,-1 0-1 0,-5-3 1 16,1 3 0-16,-3 2-1 15,-3 1 0-15,2 2 0 16,-2 1 0-16,1 0 0 16,1 0 0-16,4-1 0 15,0 2 0-15,7-2 1 0,-1 2 1 16,4-4 3-16,1 2-2 16,0-1 0-16,4 2-1 15,-1 1-1-15,0-4 0 16,3 6 3-16,2-4-2 15,0 1 0-15,0 0-1 0,3-2-1 16,6 0 1-16,4-1-2 16,1-3 2-16,6 0 0 15,-1-1-1-15,5-1 0 16,3 0 1-16,0-2-1 16,0 2 0-16,0 0 0 0,0-3 0 15,-1 1 0-15,-2-4 0 16,1-1 0-16,-1 0 0 15,3-2 0-15,0-1 0 16,-3 0 0-16,5-1-1 16,-2 2-1-16,2 0-2 0,-2 0-1 15,0-2 1-15,0 2 2 16,-3-2 1-16,2 0-2 16,-1 2 1-16,-3 0-1 15,1 4 0-15,-2-1 2 16,-4 3 0-16,0 1-1 0,-2 0-4 15,-6 0-3-15,-2 2-10 16,-1 3-6-16,-4-1 3 16,-2 1-8-16,0 3-10 15,-10 1-8-15</inkml:trace>
  <inkml:trace contextRef="#ctx0" brushRef="#br0" timeOffset="74096.7926">21063 6738 114 0,'-39'-20'6'15,"-3"5"16"-15,1 0 5 16,2-6-7-16,3 4-2 16,2 2-2-16,5-2 7 0,5 6-5 15,1 0-3-15,3 4-4 16,4 0-3-16,1 7-6 16,3 0-2-16,2 0 0 15,-2 7 0-15,4 7 0 16,-1 5 0-16,-1 5 0 0,0 2 0 15,-1 5 0-15,-2 4-5 16,-4-2-3-16,0 2-1 16,-2 1 4-16,-3 1 3 15,-3-3 1-15,0 2 2 16,-4 1-2-16,0 1 2 0,0-2 0 16,-3 3 2-16,-2-2 0 15,-2 1 1-15,2-3-1 16,-2-3 0-16,4 1-2 15,0-3 1-15,3 0-2 16,2-3 0-16,5 2 1 0,1-2-1 16,1-5 1-16,8 0-2 15,-1-4 2-15,6 0-1 16,2-4 0-16,3 0-1 16,2 0 2-16,0 3-1 15,0-3-1-15,0 2 1 0,0 4 0 16,0-2 0-16,2 1 0 15,-1 2 1-15,-1 1-1 16,0 1 0-16,0-1 0 16,-1-1 0-16,-9 1 0 15,0-1 2-15,-4 2-2 16,0 1 0-16,-3-3 0 0,-1-2 0 16,-2 1 2-16,2-2-4 15,0-6 4-15,2-1-2 16,1-4 0-16,3-4 0 15,-1-2 0-15,3-1 2 0,1 0 0 16,-4-1 1-16,2-6 2 16,1-3-2-16,-2 1 0 15,0-2 1-15,2-3 0 16,-3 0-2-16,-3-3-2 16,-1 3 1-16,2 0-1 15,-4-1 0-15,-1 3-1 0,-1-1 0 16,-2 3 0-16,-4 1-2 15,-4 0 3-15,3 4-1 16,-5-1 0-16,1 3 2 16,0 1-1-16,1 2-1 0,-1 0 1 15,0 0 0-15,-2 2-1 16,0 5 2-16,1 3-2 16,-2 1 2-16,5 2-2 15,-3 3 2-15,7-1 1 16,1 5 3-16,5-2 0 15,3 6-4-15,2-3 1 0,3 5-2 16,-2 2 0-16,4 2 0 16,0 3 1-16,-4 5-1 15,2 3 1-15,-1 1 3 16,4 5-1-16,-1-1 0 16,0 3-2-16,2 2 0 0,2 1-1 15,5 3 1-15,-3-1-31 16,1 1-81-16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6:11:24.745"/>
    </inkml:context>
    <inkml:brush xml:id="br0">
      <inkml:brushProperty name="width" value="0.05292" units="cm"/>
      <inkml:brushProperty name="height" value="0.05292" units="cm"/>
      <inkml:brushProperty name="color" value="#FF0000"/>
    </inkml:brush>
  </inkml:definitions>
  <inkml:trace contextRef="#ctx0" brushRef="#br0">10138 13673 63 0,'-19'0'105'16,"-3"0"-94"-16,2 0 0 15,1-1 6-15,0-3-2 16,2 4-1-16,-3-2-1 16,0 2-8-16,2 0 0 0,0 0-2 15,-2 0-1-15,2 0-1 16,2 0-2-16,-7 6 1 16,3-1 0-16,0 4-2 15,-5 0 0-15,0-2 0 16,-4 4 1-16,1 1 1 15,-3 1 0-15,-3 2 1 16,0 2 5-16,2 1 2 0,-5 3 2 16,3 4 1-16,-2 2-4 15,-1 2-1-15,3-1 2 16,-2 4-5-16,4 2-1 0,-3 0-1 16,1 1-2-16,3 3 2 15,1 0-2-15,-1 4-3 16,1 0-2-16,1 0-1 15,-3 4 4-15,1 1 1 16,-3-1 2-16,4 6-2 16,-4 2 0-16,3 1 2 0,4 4 0 15,0-3 4-15,4 4-2 16,1-3 1-16,6 0-2 16,4-3 0-16,-1 0 0 15,6-2-2-15,1 0 2 16,6 0-2-16,0-2 1 0,0-2-1 15,7 0-1-15,6 0 1 16,0-1-2-16,7-1 1 16,0-3-4-16,2 0 2 15,9-1 3-15,-1-1 0 16,6 0 0-16,3-3 0 0,2 1 1 16,1-2-2-16,6 1 1 15,2-2 2-15,0 0-1 16,2-6-1-16,4 2 1 15,-3-1-2-15,3-5 2 16,2-1 0-16,-3 0-1 0,3-1 2 16,1-5-2-16,1-2 4 15,-1 0 0-15,2-5-2 16,4-3-1-16,-1-4 4 16,4-1-1-16,0-4-1 15,5 0 2-15,-2-9-4 0,3-6 0 16,0-4 0-16,-1-2 2 15,0-6-2-15,1 0 0 16,-4-4-6-16,-2-2 7 16,1-3 0-16,-1 0-4 15,-1-1-3-15,-5-2-2 0,-1-4-1 16,-1 0 2-16,-6 1 2 16,-4-6 3-16,-5-2 2 15,-2-2 0-15,-8-6 1 16,-6 2-1-16,-2-7 4 15,-7-1 8-15,-4-1 2 16,-6-2-5-16,-9-5 0 0,-1 1-2 16,-4-2-4-16,-12-2-1 15,-6-1 0-15,-6-3 1 16,-8 1 1-16,-7-1-2 16,-11 1-2-16,-7 1 2 0,-5 2 1 15,-12 5-1-15,-4 1 6 16,-4 4 12-16,-4 3-7 15,-3 3 0-15,-1 6 8 16,-3 5-7-16,4 6-12 16,1 9-1-16,1 9-2 15,3 8-12-15,0 9-1 0,1 7-18 16,-6 16-37-16,-6 15-42 16</inkml:trace>
  <inkml:trace contextRef="#ctx0" brushRef="#br0" timeOffset="1246.0631">15857 12716 54 0,'-56'23'211'0,"-5"2"-208"15,2 2-7-15,1 7 4 16,5 1 6-16,3 3 1 16,4 3 4-16,5 2-1 0,4 2 1 15,5 2-1-15,6 5-3 16,4 0-5-16,5 3 0 15,7 4-2-15,3 3-2 16,6 2 2-16,-1 1-2 16,2 3 0-16,11 3-3 15,5 2-7-15,6 2 5 0,3 0-1 16,6 0 3-16,4 2-6 16,6-5 6-16,8-2-5 15,4-6 5-15,7-3 2 16,4-7-1-16,4-4-1 15,3-10 1-15,2-7-1 0,3-5 4 16,1-6-1-16,1-8 2 16,2-5 3-16,1-5 6 15,-2-4-2-15,0 0 3 16,-1-11-2-16,-3-5-5 16,-4-4 1-16,0-5-3 0,-7-2-2 15,-4-5 3-15,-4-2-1 16,-5-3-1-16,-9-4 2 15,-6-4-1-15,-6-5-1 16,-9-3 1-16,-4-6-1 16,-10-7 2-16,-4-4-1 0,-3-7 0 15,-9-1 0-15,-9-6 1 16,-5 2 5-16,-7 0 5 16,-6 4 4-16,-4-2 5 15,-6 1-2-15,-3 5 4 16,-2 3-9-16,-4 6-1 0,-2 8-7 15,-3 9-7-15,-2 6 2 16,-5 14-3-16,-5 8 1 16,-3 11-8-16,-8 9-4 15,-5 4-13-15,-6 21-31 16,-4 7-37-16,-11 11-34 0</inkml:trace>
  <inkml:trace contextRef="#ctx0" brushRef="#br0" timeOffset="2072.9003">15048 15020 355 0,'-63'0'1'0,"-6"11"-11"0,-3 10 10 16,4 8-1-16,2 3 0 15,3 4 5-15,2 4 2 16,7 4-1-16,5 4-4 16,8 2 0-16,6 2-1 15,2 3 0-15,4 2-12 0,6 3-7 16,4 1 3-16,4 0 0 15,10 3 3-15,5 0 4 16,1 0 4-16,19 3-1 16,7-3 3-16,11 2 0 15,8-4 0-15,7-2-2 0,9-4 3 16,6-6-3-16,8-6 5 16,6-2 0-16,5-9-1 15,1-6 2-15,2-4-2 16,1-7 7-16,4-5-1 15,0-9 2-15,2-2-6 0,-2-2 1 16,2-11-2-16,-2-4 0 16,-7-6 1-16,-5-2-4 15,-2-4-1-15,-9-5 0 16,-7 0 1-16,-6-1 2 16,-8-8-1-16,-7 0 2 15,-10-5 0-15,-12-2 1 0,-8-3-1 16,-13-4 5-16,-1-4 5 15,-13-2 1-15,-15 1 2 16,-6-2-4-16,-10 1-2 16,-8-3-5-16,-11 2 4 0,-5 3 3 15,-6 1 0-15,-8 4 6 16,-6 6 3-16,-2 7-7 16,-4 9-6-16,-5 8-6 15,5 8 0-15,6 7 0 16,-2 10 2-16,5 1-9 15,2 10-11-15,6 12-24 0,1 6-41 16,1 4-103-16</inkml:trace>
  <inkml:trace contextRef="#ctx0" brushRef="#br0" timeOffset="3196.5201">21107 14184 368 0,'-37'-9'-24'0,"-11"0"27"15,-6 6-4-15,0 3 2 0,2 8 0 16,-2 10 1-16,0 7 6 15,5 4 0-15,7 4-3 16,4 4-2-16,1 5-1 16,8 4-2-16,3 6 0 15,5 9-2-15,7 3 2 0,1 3-3 16,9 4-5 0,4 0-6-16,2-2 7 0,14-3 4 15,8-2-1-15,8-3 3 16,6-6-5-16,8-6 4 15,8-5 2-15,7-6-1 0,4-8-1 16,3-5 2-16,6-5 0 16,3-7 0-16,2-3-3 15,3-8-5-15,-4-2-7 16,1-12 5-16,-4-3 1 16,-5-7 6-16,-4-4 1 15,-10-5 2-15,-5 1 1 0,-12-6 6 16,-9-1 5-16,-9-4 9 15,-11-4 6-15,-7-5-3 16,-3-5-3-16,-10-2-2 16,-8-7-3-16,-8-3-5 15,-3 0-1-15,-8 1-4 0,-2-2-1 16,0 7 0-16,-3 6-1 16,2 7-3-16,-1 5-1 15,4 7 2-15,2 4-3 16,4 7-1-16,5 4-14 15,3 1-18-15,6-1-24 0,5 2-23 16,3-3-89-16</inkml:trace>
  <inkml:trace contextRef="#ctx0" brushRef="#br0" timeOffset="3808.8011">22488 12803 242 0,'-53'-18'138'15,"-6"2"-127"-15,-6 9 4 16,4 5 1-16,7 4 5 16,4 13-9-16,5 8-5 15,8 10-6-15,6 9-2 0,8 10 1 16,6 10-10-16,7 9-6 16,10 4-14-16,0 9-12 15,8 3-18-15,12-1 4 16,9-4-7-16,9-2 22 15,6-7 30-15,12-3 11 16,7-9-1-16,9-10-1 16,7-8 4-16,0-9-2 0,6-11 0 15,0-10 1-15,-2-8 3 16,-2-5 13-16,-1-7 4 16,-4-13-2-16,-4-8-4 15,-2-10-8-15,-8-6-3 0,0-10 4 16,-8-9 5-16,-7-6 3 15,-11-9-1-15,-9-1-2 16,-13-6 1-16,-9 2 0 16,-5-2 8-16,-19 6-6 15,-15 4-3-15,-15 8-6 16,-14 8-3-16,-10 7-4 0,-15 13 1 16,-14 9-1-16,-2 12 2 15,-6 9-4-15,0 10 0 16,-4 9-12-16,7 13-26 15,2 12-30-15,3 3-69 16</inkml:trace>
  <inkml:trace contextRef="#ctx0" brushRef="#br0" timeOffset="4455.681">19339 15523 471 0,'-57'6'13'16,"5"2"-14"-16,7 12 0 16,11 7 0-16,8 9 1 0,6 10 0 15,10 7 0-15,5 12-2 16,5 8-4-16,7 7-5 15,13 8-14-15,5 0-20 16,7 1-4-16,4-3-5 16,7-4 3-16,7-10 19 0,4-7 19 15,1-7 12-15,9-14-1 16,2-6 1-16,1-10 6 16,4-8 9-16,1-8 6 15,2-10-6-15,3-2 1 16,2-10 1-16,1-14-4 0,-6-6 1 15,1-9 1-15,-2-5-6 16,-5-12-2-16,-9-6-1 16,-6-8 2-16,-7-7 0 15,-9-8-2-15,-10-2 3 16,-10-1-1-16,-13 1-1 0,-6 5-2 16,-22 7 0-16,-17 9-1 15,-18 7 1-15,-19 11-2 16,-17 12-1-16,-20 13-1 15,-18 16-12-15,-19 8-2 16,-17 30-26-16,-10 15-45 16,-19 19-111-16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6:13:44.974"/>
    </inkml:context>
    <inkml:brush xml:id="br0">
      <inkml:brushProperty name="width" value="0.05292" units="cm"/>
      <inkml:brushProperty name="height" value="0.05292" units="cm"/>
      <inkml:brushProperty name="color" value="#FF0000"/>
    </inkml:brush>
  </inkml:definitions>
  <inkml:trace contextRef="#ctx0" brushRef="#br0">3162 15926 267 0,'-22'0'9'0,"0"0"8"16,3 0 5-16,1 0-1 15,-1 0-7-15,0 0-1 16,-1 0-7-16,5 0 1 15,-4 0-4-15,7 0 0 0,-3 4-1 16,5 3-1-16,3 2-1 16,3-1 0-16,4 2 1 15,0 1 3-15,7-3 2 16,9 2 5-16,9-5 6 16,6-2 1-16,6-3-4 15,7 0-1-15,4-5-2 0,1-5 0 16,3-1 0-16,1-2-4 15,1 2 0-15,-1 1-1 16,-1 3 0-16,0-1-2 16,-2 4 1-16,-4 0 0 15,-2 0-2-15,-1 2-1 0,-7 2 0 16,-2-1 0-16,-4 1-2 16,-3 0 1-16,-5-2 3 15,-4 0 2-15,-2 0 2 16,-3 1-4-16,-2-2-1 15,-8 2-1-15,2-1 0 16,0 0-3-16,-3-1 0 0,-2 1-16 16,0-3-29-16,-7-5-49 15,-15-2-208-15</inkml:trace>
  <inkml:trace contextRef="#ctx0" brushRef="#br0" timeOffset="1951.5705">11419 16645 327 0,'-9'0'94'0,"1"0"-93"15,-1 0-1-15,7-1 2 16,2-1 1-16,0 2-1 16,0-2 1-16,0 2 3 15,0 0-2-15,0 0 1 16,0 0-2-16,0 0-3 0,0 0 0 16,0 0 0-16,6 0 0 15,1 0 1-15,1 0 1 16,0 0 1-16,3 0 0 15,2 2 0-15,1 0 0 16,1 1 3-16,-1-1-1 0,2 1 0 16,2 1-1-16,2-1 2 15,2 1 2-15,-2 2-2 16,7-1 3-16,2-4-3 16,3 3 3-16,1-2-3 15,3-2 1-15,4 0 0 16,1 0-4-16,1 0 3 0,4 0-3 15,2 0-1-15,-1 0-1 16,5 0 1-16,0 0-1 16,2 0-1-16,2 0 1 15,1 0 0-15,4 0-1 16,0 0 0-16,2 0 1 0,2 0-1 16,1 0 0-16,-1 0 1 15,4 0-1-15,-1 0 0 16,1-2 1-16,-1 2-1 15,4 0 2-15,-1 0-1 16,0 0-1-16,2 0 1 0,3 0-1 16,1 0 1-16,1 0-1 15,-2 0 0-15,2 0 1 16,-1 0-1-16,-1 0-1 16,-3-2 2-16,1 2 0 15,-2-2 0-15,3 2 2 16,-1-1 0-16,3 1-1 0,-3 0 0 15,1-2 2-15,4 0-1 16,-2 2-1-16,-1 0 0 16,-1 0 0-16,0-1-1 15,1-1 1-15,1 0-2 16,-5 0 1-16,0 0-1 0,-3-2 1 16,0 3-1-16,-2-3 1 15,-4 1 0-15,-1-1 0 16,-1 1 2-16,-1 1-3 15,-4-2 1-15,-3 1 0 0,-4-1 0 16,-1 0 0-16,-1 3 1 16,-6-3-1-16,-1 3 0 15,-4-3 0-15,-2 0 0 16,0 2 0-16,-2-1 1 16,-2-1-2-16,4 1 3 0,-1-1 0 15,-1-1-1-15,-1 1 1 16,-3-1-1-16,-1 1-1 15,-3 1 1-15,-3-1 0 16,-3 3-1-16,-6-3 2 16,3 1-2-16,-6-2 3 15,-4 4 2-15,0-1-3 0,-4 0 2 16,1 2 0-16,0 0-3 16,-2 0-1-16,0 0 0 15,0-1-1-15,0 1-1 16,2-2-11-16,-2-7-24 0,0-14-49 15,-21-17-180-15</inkml:trace>
  <inkml:trace contextRef="#ctx0" brushRef="#br0" timeOffset="8333.0538">16198 14827 223 0,'-10'-7'56'16,"-1"1"-42"-16,0-4-4 16,1 1 8-16,2 1 10 15,-3-2-13-15,3 5-2 16,-6-2-4-16,2 2-4 16,-2 2 0-16,0 3 0 0,0 0-2 15,-3 0 3-15,1 7-2 16,-4 5-2-16,-2 4 2 15,2 6 0-15,-1 3 2 16,1 2 5-16,1 5 0 16,1 4 1-16,4 4 0 15,1-1-5-15,2 4-3 0,4 0-1 16,3-3-2-16,2 4 0 16,2-4 0-16,0 0-1 15,2-3 0-15,9-1 0 0,3-2 2 16,5-4-2-16,4-3 0 15,3-4 0-15,5-3 0 16,6-4 0-16,0-5-3 16,4-3 4-16,1-4-3 15,-1-4 2-15,2 0 0 16,-1-4-1-16,-1-10 1 0,-2 0-2 16,1-9 2-16,-4 0 1 15,-1-6-1-15,3-5 0 16,-7-3 0-16,-1-5 2 15,-6 2 2-15,-7-7-3 16,-6 1 0-16,-2 1 5 0,-9-3-3 16,0 1 0-16,-10 1 1 15,-10 2 2-15,-9 5-2 16,-5 4 4-16,-9 5-2 16,-6 6-3-16,-3 6 0 15,-1 4-4-15,-5 8-3 0,0 6-12 16,3 0-7-16,-1 4-8 15,3 8-39-15,-1 1-97 16</inkml:trace>
  <inkml:trace contextRef="#ctx0" brushRef="#br0" timeOffset="9414.521">17973 16540 385 0,'-11'0'12'0,"0"0"1"16,2 0-5-16,1 0 3 15,5 0-1-15,0 0-6 16,3 0-3-16,-2 0 0 0,2 0 0 16,0 0 0-16,0 0 0 15,0 0 1-15,0-2-1 16,0-7 3-16,5-3-2 15,1-4 0-15,3-1-1 16,0-4-1-16,-1-4 2 16,2-1-2-16,0-2 0 0,-3-1 1 15,1-4-1-15,-1 5 0 16,-2-6 2-16,-1 0 0 16,-1 4 1-16,1 1 1 15,-2 5 1-15,-1 0 0 16,-1 7 2-16,0 8 1 0,0 0-1 15,0 8-1-15,0 1-4 16,-5 6-3-16,0 11 0 16,-2 7 3-16,-4 6-1 15,0 10 0-15,2 0 0 16,-2 4 0-16,4 0 0 0,2 0 1 16,3-1 2-16,2 2-1 15,0-6-1-15,0 2 1 16,7-7 1-16,4-2-1 15,2-5 2-15,1-4-4 16,7-5 2-16,-1-4-1 0,6-7-1 16,1-5 0-16,-1-2-2 15,6-5-6-15,0-12-5 16,2-6-11-16,-2-2-17 16,0-5-25-16,-3-5-49 15,-8-3-73-15</inkml:trace>
  <inkml:trace contextRef="#ctx0" brushRef="#br0" timeOffset="9602.9255">18290 15851 445 0,'-20'-17'37'0,"0"5"-26"16,-1 1-3-16,13 5-5 15,6 5-2-15,2 1-6 0,7 0-36 16,3 0-58-16,0 0-115 16</inkml:trace>
  <inkml:trace contextRef="#ctx0" brushRef="#br0" timeOffset="10097.2874">18414 16490 316 0,'0'41'91'16,"-5"-3"-99"-16,-2-3 2 16,1 1 3-16,2-4 3 15,1-5 0-15,0-7 1 16,-1-6 4-16,2-7 4 0,-1-4 1 15,1-3 4-15,0 0-1 16,2-7-9-16,2-9-4 16,-2-7 2-16,0-4-2 15,5-7 0-15,1-1 0 16,0-4 1-16,4-6-1 16,1 0 1-16,1 3 1 0,-1-5 3 15,7 6 0-15,-4 1 7 16,4 5 2-16,4 2 2 15,-2 5-4-15,5 5-3 16,-1 2-1-16,5 7-3 16,-2 4-3-16,2 9 1 0,-2 1-2 15,-3 7 1-15,-3 11-1 16,-3 7-1-16,-1 5 1 16,-5 5-1-16,-2 5-1 15,0-1 1-15,-5 5-2 0,0 0-3 16,2-3-7-16,0-2-12 15,1-1-16-15,3-6-26 16,2-9-33-16,2-6-39 16</inkml:trace>
  <inkml:trace contextRef="#ctx0" brushRef="#br0" timeOffset="10881.3307">19432 16542 304 0,'24'-13'26'0,"-7"-3"-12"0,-2-2 2 16,-3 0 5-16,-5 1-4 15,-6-3-8-15,-1 0-2 16,-1-3 4-16,-14 4 2 16,-4-1-1-16,-3 2 1 15,-5 0-4-15,-2 8 1 0,-5 0-2 16,-2 8-2-16,-4 2 4 15,2 0-7-15,1 2 2 16,3 9 0-16,0 6-6 16,5 2 1-16,2 2 1 15,4 4-1-15,5 4 2 16,5 1-3-16,4 0 1 0,4 3 0 16,5-3 0-16,0 0 0 15,4-5 0-15,6 0-1 16,5-3-1-16,1-1 3 15,7-5-2-15,1-3 0 16,-2-3 0-16,5-2-1 0,0-8 0 16,0 0 1-16,2 0 1 15,0-13 1-15,0-5-1 16,-4-3 0-16,0-4 2 16,0-6-1-16,-3-1 1 0,0-5 0 15,-3-8-1-15,-1-3 2 16,-1-4 0-16,-2-9 0 15,1-4-2-15,-5-4 0 16,0-6-1-16,-3 0 0 16,0 0 0-16,-4 1-1 0,-2 7 1 15,-1 5-1-15,1 6-2 16,-2 10 3-16,0 5 0 16,0 9 3-16,0 8-1 15,0 8 2-15,0 6 2 16,0 6 0-16,0 4-3 15,0 0-1-15,-2 14-1 0,-6 11 2 16,-2 13-2-16,-6 10 1 16,1 11-2-16,0 12 0 15,-5 7 3-15,2 12-3 16,2-1 0-16,0 2 0 16,5-4 0-16,2-5 2 0,9-7-2 15,-2-11 1-15,7-6 3 16,9-7-2-16,5-8 2 15,4-4-1-15,3-3-2 16,2-6 2-16,3-3-5 16,1-4-5-16,0-5-22 15,3-4-24-15,-3-5-49 0,-3-7-82 16</inkml:trace>
  <inkml:trace contextRef="#ctx0" brushRef="#br0" timeOffset="11355.3304">20072 16569 457 0,'7'0'3'16,"-2"0"-1"-16,7 0-2 0,1 0 0 16,8 3 4-16,1 2-3 15,2-5-1-15,3 2 1 16,0-2 0-16,2 0 0 15,-2-4 0-15,1-6-1 16,0-4 1-16,-1 1-4 0,-5-3-4 16,0-2-4-16,-6 1 1 15,-3-3-1-15,-4 2 2 16,-6 2 4-16,-3-2 5 16,-3 0-1-16,-11 4 2 15,-5 1 3-15,-3 3-4 16,-5 5 6-16,-8 2 4 0,-5 3-2 15,1 6-2-15,-6 11 0 16,4 3 0-16,5 7 3 16,5 3 4-16,10 2 0 15,8 3-3-15,10 0-6 16,1 3 0-16,6-3-3 0,10 3 2 16,6-2 0-16,5-6 1 15,4-2-1-15,3-2-2 16,4-7 0-16,1-1 1 15,3-7-2-15,5-4-16 16,-2-6-22-16,4-1-32 0,1-8-72 16</inkml:trace>
  <inkml:trace contextRef="#ctx0" brushRef="#br0" timeOffset="12001.0095">20914 16567 558 0,'0'0'3'15,"0"0"-2"-15,5 0-7 0,10 0 8 16,4 0 6-16,3 0-5 16,7 0-1-16,1 0-2 15,1 0 0-15,1 0 1 16,-1 2-1-16,-4 1-3 15,0 2 0-15,-6 6 1 0,-3 0 0 16,-5 5 1-16,-6 2-3 16,-7 6-3-16,0 7 1 15,-9 1-3-15,-9 5-1 16,-6 3-2-16,-3 1 2 16,-2-2-1-16,2-7 3 15,5-1 6-15,2-10 1 0,4-9 2 16,8-6 0-16,5-6-4 15,3-2-18-15,5-10-16 16,8-10 21-16,6-6 6 16,3-4 6-16,5-6 5 15,2-6 0-15,3-3 6 0,2-1 6 16,2-1 0-16,0 3-1 16,-1 4-1-16,-3 2 5 15,-6 6 0-15,-4 11-1 16,-6 5-1-16,-5 9 0 0,-8 6 0 15,-1 3-2-15,-2 0-7 16,0 5-6-16,-7 11 2 16,-2 2 1-16,-4 8-1 15,1 7 2-15,-1 1-1 16,4 1 1-16,2 5 4 0,7 1 0 16,-1-2 6-16,9 0-7 15,9-1-1-15,8-3-3 16,6-4 1-16,5-3-1 15,6-6-1-15,7-6 0 16,4-7 0-16,7-6-10 16,2-3-18-16,3-7-38 0,0-13-37 15,-3-10-145-15</inkml:trace>
  <inkml:trace contextRef="#ctx0" brushRef="#br0" timeOffset="13166.1963">17942 14266 442 0,'-8'-3'6'16,"2"3"-8"-16,2 1 3 16,4 17 2-16,0 9 2 15,0 5 0-15,2 7-2 0,0 7 1 16,-2 8-2-16,0 3-1 15,-4 4 1-15,-3-1-1 16,0-3-2-16,-1-3 1 16,1-8 1-16,2-5-1 0,-2-9 0 15,5-5 0-15,2-9 0 16,0-7 0 0,0-11 0-16,13-4-9 0,-3-20-7 15,8-11 9-15,2-13-7 16,0-13 5-16,3-10 6 0,1-11 3 15,1-5-1-15,-4-6 1 16,2 0 0-16,1 0 0 16,-4 6 1-16,1 5-1 15,-1 7 5-15,0 14 0 16,-4 13 4-16,0 13 1 16,-2 11-3-16,-1 12-2 0,1 10-3 15,2 2 0-15,2 13 0 16,1 13-7-16,-2 10 3 15,0 10 6-15,-3 4-4 16,1 7-3-16,-1 2-3 16,-4-4-1-16,7-5-3 0,-1-8 2 15,3-9 3-15,1-9 4 16,1-12 1-16,5-8-1 16,-3-4-2-16,4-11 4 15,4-11-1-15,1-8 0 16,0-9-1-16,4-7-9 15,-2-8-6-15,0-5 3 0,1-7-2 16,-3 0 10-16,-3 2 4 16,-4 3 1-16,-5 15 1 15,-5 10 12-15,-2 15 11 16,-6 11 6-16,-3 10-6 0,-1 3-9 16,-3 16-5-16,0 11 2 15,0 13 3-15,0 11-3 16,-1 10-1-16,-6 11-1 15,3 7-6-15,-1 2-1 16,3 2-2-16,0-1 0 0,2 3 0 16,0-3-1-16,0-4 0 15,6-6 1-15,1-6-1 16,-2-6-4-16,0-8-17 16,1-11-16-16,-2-5-26 15,-1-10-73-15</inkml:trace>
  <inkml:trace contextRef="#ctx0" brushRef="#br0" timeOffset="13612.562">19368 14476 521 0,'-2'25'4'0,"-10"2"-3"16,2 9-4-16,5 8 2 0,2 6 1 16,-1 2-1-16,4-2-5 15,0-2 0-15,5-9 4 16,6-3 1-16,5-6-3 16,-2-6-5-16,6-5 1 15,1-9 5-15,1 0 2 0,2-9-1 16,-1-1 0-16,4-1-2 15,-1-12-1-15,0-5 5 16,1-5-1-16,-2-4 1 16,-1-3 0-16,-1-3-1 15,-4-5 3-15,-4 1-1 0,-6-5 1 16,-9 3 1-16,0 3 3 16,-10 1-3-16,-7 5 2 15,-4 5-3-15,-6 8 3 16,-2 9 0-16,-1 4-5 15,-4 4 1-15,1 2-3 0,3 8-9 16,6 3-8-16,8 1-32 16,3-1-52-16,8-8-80 15</inkml:trace>
  <inkml:trace contextRef="#ctx0" brushRef="#br0" timeOffset="14061.4184">19743 14446 470 0,'11'4'6'0,"0"-4"1"0,3 7-6 16,6 4 4-16,5 3 9 16,6 2-7-16,3 4-4 15,1 2-2-15,1 4 1 16,0 4-2-16,1 0 1 0,-2 4 0 15,-4 0-1-15,-2 2 0 16,-2 0 0-16,-6 2-1 16,-3 0-1-16,-7 1 0 15,-6-1 0-15,-5 1-2 16,0-5 1-16,-11 0-1 16,-7-6 0-16,-3-5 3 0,-4-3-1 15,-1-6 4-15,1-7-2 16,0-5 2-16,0-2 0 15,7-4 1-15,2-11 3 16,7-5 3-16,4-9-1 16,5-4-1-16,3-9 3 0,12-2-8 15,8-6 1-15,5 0-5 16,9-3-5-16,1 1-6 16,8 2-5-16,1 5-10 15,1 2-22-15,1 6-32 0,1 3-27 16,-5 2-18-16</inkml:trace>
  <inkml:trace contextRef="#ctx0" brushRef="#br0" timeOffset="14577.8524">20880 14410 282 0,'10'3'32'16,"-2"-2"-5"-16,-3 1-7 15,1-2 7-15,-3 3-8 16,-3 1-11-16,0 3-8 0,-2 2-1 16,-10 3 6-16,-6 6-3 15,-8 2 0-15,-4 5 0 16,-4 1-1-16,0 5-1 16,-2 3 1-16,4 0 2 15,0-4 5-15,8 2-1 0,6-3-2 16,9-2-4-1,7-7 3-15,2 4-1 0,9-6 1 16,11-1 0-16,4-2-1 16,1-1 0-16,7 2 2 15,-1-3 0-15,3 1 0 16,-2-2-3-16,0 5 0 0,-3-3-1 16,-2 1 0-16,-6 2-1 15,-3 1 2-15,-2-3-2 16,-8 2 0-16,-5-3 1 15,-3 0 0-15,0-1 1 16,-11-1 0-16,-6 1 0 0,-7-1 1 16,-3 1-1-16,-5-3 0 15,-6 3-1-15,1-2 0 16,-1 1-1-16,0-5 0 16,7-1 0-16,4-5 0 15,8-1-1-15,8 0-10 0,9-10-17 16,2-10-46-16,15-5-27 15,7-7-67-15</inkml:trace>
  <inkml:trace contextRef="#ctx0" brushRef="#br0" timeOffset="15072.733">21327 14726 389 0,'14'7'10'0,"1"-1"-1"0,4 2-6 16,3 0 5-16,2-1-3 16,3-3-4-16,-1 2 1 15,4-4 0-15,1-2-2 16,1 0 1-16,3 0 0 16,1-5-1-16,0-6 0 0,-4 0-2 15,-2-3-1-15,-6-3 3 16,-5-1 0-16,-6 0 1 15,-6 0 1-15,-5-4-2 16,-2 1 3-16,-7 0 2 16,-10 1-3-16,-3 2-4 0,-11 2 4 15,-4 8 3-15,-6 2-4 16,-3 6-1-16,-4 0 1 16,1 10 0-16,1 7-1 15,2 4 1-15,5 2 0 16,5 4 0-16,12 5 4 0,3 2-2 15,9 2 1-15,8 3 1 16,2 2 0-16,0 0 0 16,11-4 1-16,4 2 4 15,7 0 2-15,5-4-2 16,5-5 3-16,9-3-3 16,6-4-3-16,6-7-2 0,11-7-2 15,10-9-3-15,12-2-1 16,9-23-30-16,11-16-42 15,4-16-183-15</inkml:trace>
  <inkml:trace contextRef="#ctx0" brushRef="#br0" timeOffset="41533.9908">3420 12705 189 0,'9'0'33'0,"-1"0"-18"0,2 0-12 16,2-2-2-16,5-1 4 15,3 1-1-15,-1-3-3 16,3 1 2-16,5 0-2 16,-1 1 0-16,2 1-1 15,1 2 0-15,5-2 0 16,-2 2-1-16,2 0 2 0,4 0-2 16,-1 0 1-16,4 0 0 15,0 0-1-15,1 2 3 16,4 2 0-16,5-3-1 15,1 1 1-15,6 0 1 16,1-2-2-16,8 0 3 0,-1 0-2 16,4 0 1-16,0 0-1 15,5 0-2-15,1 0 2 16,-1 0-1-16,3 0 2 16,-1 0-1-16,1 2 1 15,2 0 0-15,4-2 0 0,3 1-1 16,1-1 0-16,2 0-1 15,1 0-2-15,6 0 2 16,0 0-2-16,-2-3 1 16,4-1 1-16,1-1-2 15,1 1 1-15,0-1 1 16,2 1 0-16,0 2 2 0,-1-1-1 16,4 1-1-16,0 1-1 15,0-3 1-15,2 4 0 16,-1-2 2-16,5 2 1 15,-3-2 0-15,6 2 1 0,-1 0 0 16,-1 0-1-16,1-2-1 16,2 1-2-16,-3 1 1 15,1-2-1-15,-2 0 0 16,1 0 0-16,-4 2-1 16,5-1 1-16,-3 1 0 15,2 0-1-15,0-2 1 0,-4 2-2 16,5 0 3-16,-1 0-3 15,-2 0 1-15,1 0 1 16,1 0-1-16,0 2 0 16,0-1 0-16,1 1 1 15,-2 0-1-15,3 0-1 0,2-1 1 16,-2 1-1-16,1 0 2 16,-2 0-1-16,1-2 0 15,0 2 1-15,-2-2 0 16,-5 2 1-16,1-1 4 15,-1-1-2-15,-4 2 2 0,2 0 0 16,-2-2-4-16,-2 0 1 16,1 0 1-16,-3 0 2 15,-1 0 2-15,-6-2 3 16,-3-1-5-16,-3 1 1 16,-3-2-2-16,-7 2-1 0,-4 0 0 15,-6 1 1-15,-4-1-4 16,-8 0 2-16,-6 0 0 15,-6 2 1-15,-8-1 0 16,-3 1 5-16,-11-2 1 16,-6 2-1-16,-3-2-3 0,-7 2-2 15,0 0-1-15,-5 0-2 16,0 0-1-16,0 0 0 16,-19 2-55-16,-15-2-90 15</inkml:trace>
  <inkml:trace contextRef="#ctx0" brushRef="#br0" timeOffset="62255.8887">19049 5495 409 0,'0'-14'10'0,"0"-2"-8"16,0 0-3-16,15 2 1 16,11 1-2-16,1-1 3 15,3-1-2-15,6 1-1 0,1 3 4 16,4 4-1-16,3 4-2 15,-1 3 2-15,0 0-2 16,2 5 1-16,-5 10 0 16,-1 6-2-16,-6 6 1 0,-8 7-4 15,-11 6-3-15,-7 10 8 16,-7 4 0-16,-14 1 1 16,-10 6 7-16,-11-2 3 15,-8 0-4-15,-8-2 3 16,-1-2-3-16,-1-1-2 15,-3-6-1-15,2-5-4 0,8-4 5 16,9-10 3-16,11-10 5 16,11-3-3-16,11-9-2 15,4-5-8-15,19-2 1 16,12-4 6-16,9-10 0 16,6-2-1-16,10-5-3 0,7-1 2 15,3-1-4-15,5 0 2 16,1 4-2-16,-3-1-1 15,1 4 0-15,-3 2-1 16,-4 1 0-16,-6 2-4 16,-3 3-12-16,-9 0-19 0,-5 3-22 15,-12-2-57-15,-4-1-107 16</inkml:trace>
  <inkml:trace contextRef="#ctx0" brushRef="#br0" timeOffset="62519.7302">20401 5622 432 0,'12'-12'49'0,"0"-5"-40"16,7-1-7-16,9 1 1 15,8 1 7-15,5-2-7 16,6 0-2-16,4-2 1 0,2 2-4 16,5 3 2-16,-1-2-8 15,-1 1-15-15,-2 0-18 16,-4 0-53-16,-5-2-83 16</inkml:trace>
  <inkml:trace contextRef="#ctx0" brushRef="#br0" timeOffset="63059.4531">21372 4907 567 0,'0'-27'6'0,"5"-1"-5"0,13 3-1 15,8 5 0-15,6 4-1 16,2 2-1-16,10-1 2 16,5 5-2-16,-1 1-2 15,6 5-3-15,-3 4 1 0,-3 0 1 16,-3 4 1-16,-5 8-2 15,-6 8 0-15,-11 5 0 16,-9 9 1-16,-8 3-10 16,-6 8 5-16,-13 5 7 15,-12 4 0-15,-9 2-1 0,-5 0 2 16,-6 1 3-16,0-8 0 16,-1-2-2-16,2-8 3 15,8-5-2-15,9-11 5 16,10-4 4-16,9-2 3 15,8-6-3-15,1-3-4 0,14-4-2 16,9-1 1-16,10-3 0 16,5-1-1-16,6-5 1 15,7-4-2-15,6-6-1 16,1-2 0-16,5 0-1 16,-2 0-6-16,2 2-17 15,-3-1-14-15,-5 0-16 0,-4-1-98 16,-11 0-123-16</inkml:trace>
  <inkml:trace contextRef="#ctx0" brushRef="#br0" timeOffset="63963.7392">23043 4867 307 0,'0'-15'11'0,"0"-2"1"16,-7 3 4-16,-3 0 12 0,-3-1-10 15,-6 3-12-15,-1 2-2 16,-8-1 0-16,-2 4-4 15,-8 5 3-15,-1 2-3 16,-4 2 0-16,-2 10 1 16,1 4-2-16,0 7 1 0,3 1 0 15,-1 4 1-15,6 2 1 16,6 1 2-16,3 2 0 16,9-2 1-16,7-1-1 15,9-3-2-15,2 0-1 16,13-6 1-16,5-3-3 15,9-5-2-15,2-6 2 0,5-6-3 16,0-1 8-16,1-3-6 16,0-8-1-16,1-3-2 15,0-3-4-15,-6-2 0 16,1-4 0-16,-2 0 7 0,-6-2 4 16,-2 0 3-16,-4-2 6 15,-5 2 4-15,-2 2-1 16,-5 5 1-16,-3 2 3 15,-2 5 0-15,0 4-1 16,0 5-7-16,0 2-7 0,-6 0-2 16,2 9 3-16,0 7-1 15,1 6-1-15,3 1-1 16,-2 7-2-16,2 6 4 16,0 0-3-16,4 6 1 15,5 5 0-15,2 5-1 0,-1 4 1 16,3 3 1-16,0 4-1 15,1 3 0-15,-1 2 0 16,-1 1 1-16,3-3 0 16,-3 0 0-16,-1-2-1 15,1-5 1-15,2-5-1 16,-2-4 0-16,-2-7-1 0,2-4 2 16,-4-9-1-16,-3-5-1 15,-3-5 2-15,-4-6-2 16,2-3 0-16,-13-6-2 15,-9-3-2-15,-4-2-4 16,-8 0-1-16,-5-7-3 0,-5-9 5 16,-3-5 4-16,-2-5 0 15,-2-4 3-15,7-8 0 16,3-4 5-16,7-6 0 16,8-4-1-16,11-7 3 15,10-6-5-15,5-3-1 0,20-5-1 16,20-3 0-16,17 1-10 15,18-4-21-15,13-2-40 16,7-1-142-16</inkml:trace>
  <inkml:trace contextRef="#ctx0" brushRef="#br0" timeOffset="67339.7759">23500 4359 126 0,'-2'0'130'0,"-2"-3"-107"0,1 1 4 16,3-2 0-16,0 4 0 16,0-2-14-16,0-1-6 15,0 1-1-15,0-2-2 16,0 1 2-16,3-2-1 15,3 1-1-15,2 1-1 0,2-2 1 16,0 0-1-16,4 2 6 16,1-4-4-16,2 2 3 15,-2-1 2-15,6-3-4 16,-1 2 3-16,1-2-5 16,0 0-2-16,5 2 0 15,-4-2 0-15,4 2-4 0,1 0 3 16,-2 2-5-16,2 1-8 15,-4 2-20-15,-1 2-34 16,-4 0-60-16</inkml:trace>
  <inkml:trace contextRef="#ctx0" brushRef="#br0" timeOffset="67640.2811">23586 4648 363 0,'-3'5'5'0,"-1"-5"9"0,4 2-12 15,0 0 4-15,0-2 0 16,5 0 4-16,7 0-6 15,5 0 4-15,2-5 0 16,6-4-5-16,3-2-2 16,4-3-1-16,2-1-1 15,3-1-16-15,-2 2-32 0,-2-4-49 16,-3 2-64-16</inkml:trace>
  <inkml:trace contextRef="#ctx0" brushRef="#br0" timeOffset="68709.7122">16987 6239 191 0,'-3'-9'4'0,"-2"2"-1"0,2-1 3 16,1 2 9-16,0-3-2 15,-1 2 4-15,1-2 3 16,2 0 1-16,0-1 1 15,0-2-3-15,7 0-4 16,4-1-2-16,2 1 1 0,5-2-3 16,1 1-1-16,5 2 0 15,1 1-1-15,4 5 0 16,1 1-6-16,4 4 1 16,0 0-1-16,2 7-2 15,-4 10-1-15,2 2 0 0,-7 7 0 16,2 5-1-16,-2 3 2 15,-1 1-2-15,-1 3 3 16,-1-4-2-16,5-4 3 16,3-1 0-16,-1-6 3 15,7-5-1-15,2-4 2 16,2-5-5-16,0-4 3 0,1-3-3 16,4-2-2-16,-3 0-1 15,1-5-1-15,0-4-7 16,-2-4-9-16,-4-1-15 15,-7-2-36-15,-10-1-35 0,-8-4-120 16</inkml:trace>
  <inkml:trace contextRef="#ctx0" brushRef="#br0" timeOffset="69066.0621">17549 5675 500 0,'-12'11'5'15,"2"5"-5"-15,7 13 2 16,3 8-1-16,0 11 0 15,1 11 0-15,6 9-1 0,0 9 0 16,-2 5 0-16,0 9 0 16,0 5 1-16,-3 0-1 15,-2 3-1-15,0-1 2 16,0-4 0-16,2-5-2 16,1-3 1-16,3-6-4 0,3-7-11 15,3-5-8-15,5-11-24 16,0-7-47-16,0-16-38 15</inkml:trace>
  <inkml:trace contextRef="#ctx0" brushRef="#br0" timeOffset="69387.6277">18429 5915 488 0,'0'-16'8'0,"7"-4"-3"15,4 2-4-15,9 0-2 16,5 0-1-16,1-2-1 16,5 4-4-16,-1 2-6 0,2 4-14 15,-3 2-17-15,-3 5-51 16,-5 3-48-16</inkml:trace>
  <inkml:trace contextRef="#ctx0" brushRef="#br0" timeOffset="69535.5304">18637 6098 410 0,'-4'15'27'0,"4"-10"-4"15,2 2-16-15,16-4-6 16,11-1-1-16,9-2-4 0,12-2-22 16,3-15-40-16,7-11-118 15</inkml:trace>
  <inkml:trace contextRef="#ctx0" brushRef="#br0" timeOffset="74530.8781">24643 3634 141 0,'0'-3'96'15,"0"3"-88"-15,0 0 15 16,0 0-9-16,0 0-4 0,0 3-1 15,-5 3 2-15,-2 7 3 16,-3 1-2-16,-5-1-4 16,-1 0 1-16,-2 2-6 15,-1 0 7-15,-1-7-8 16,-1 1-1-16,0-6 1 0,0-1 0 16,1-2 0-16,1-3 0 15,4-11-2-15,3-6-1 16,2-3 3-16,8-4-4 15,2-5 1-15,0 0 2 16,4-2-1-16,9 2 4 16,2 0 5-16,5 2 2 0,4 1-3 15,2 4-2-15,3 2 0 16,1 1 1-16,3 8-6 16,2 7-2-16,-3 7 1 15,0 0-2-15,1 18-1 16,-5 11 4-16,-7 9-1 0,-2 16-2 15,-9 12 4-15,-8 13-2 16,-2 4 1-16,0 10 0 16,-11 0-2-16,-3 0 4 15,-2-6-2-15,-1-5-2 16,-4-4 2-16,-2-13 1 0,1-8-3 16,1-9 3-16,-1-10-1 15,4-12 2-15,0-6 4 16,2-10-2-16,2-8-5 15,-1-2 0-15,1-5-2 16,1-16-2-16,-3-10 4 16,3-4 1-16,-1-7 1 0,0 2 0 15,6-2 5-15,1 7 3 16,6 5 2-16,1 8 0 16,0 4-6-16,8 6-2 15,6 4-2-15,1 1 1 0,4 6-2 16,-2-1 1-16,5 2-1 15,5 0-3-15,3 5 4 16,3 3 0-16,2 0 1 16,9 1 2-16,-1 0-4 15,7 0 0-15,5 2 1 0,6-2-4 16,12-2-3-16,2-5-38 16,-1-2-101-16</inkml:trace>
  <inkml:trace contextRef="#ctx0" brushRef="#br0" timeOffset="88888.3712">21307 710 33 0,'-12'-2'227'0,"1"-4"-205"15,0 3-7-15,1-1 3 0,0 3-2 16,1 1-3-16,3 0-10 15,-4 0-2-15,1 0-1 16,-1 0 0-16,0 7-2 16,-2 4 3-16,-2 3 1 15,-3 2-8-15,3 5 3 0,-6 3 4 16,-2 1-2-16,0 7 2 16,-2 1-2-16,-3 5 2 15,0 5 4-15,2 1 5 16,1-1-3-16,2 3 0 15,5 1-6-15,5-2 1 16,-1 0 0-16,6 0-2 0,0 3 0 16,3 1 3-16,-1 1-5 15,1 1 2-15,2 1 2 16,0 2-4-16,0 1 2 16,2 0 0-16,0 0 0 0,0-1 0 15,4-1 1-15,4 1-2 16,2-2 1-16,1 1-1 15,2 1 1-15,-1-3 0 16,3 3-1-16,1-2 3 16,0-2-3-16,0-2 0 15,4-2 3-15,2 0-3 0,-1-1 3 16,2-1 0-16,3-4-1 16,-1 3 1-16,2-6 0 15,5 1-1-15,2-3-1 16,4-1 1-16,1-2-1 15,3-3 2-15,4-2-1 0,1-1 0 16,-1-5 0-16,0 1-1 16,0-1 0-16,1-3 1 15,3-1-2-15,0-4 1 16,-2 0 2-16,0-2-3 16,-2-3 1-16,-1 2 0 0,1-5 0 15,-5-2 1-15,3-1-2 16,1-4 0-16,0 2 4 15,2 0-5-15,-1-1 3 16,0-6-2-16,-2-4-1 16,3 0 2-16,-1-3 0 15,3-2 1-15,-1-2-1 0,-1-2 2 16,-4-1-4-16,0-2 2 16,-1 0 2-16,-3-3-2 15,-3 0 0-15,-1-1 3 16,1-3-3-16,-1-2 2 0,-1 1-2 15,-1-2 1-15,-3 0 4 16,-1-6-3-16,-2 0 2 16,0 0 1-16,-4-2 4 15,2 0 3-15,-5-1-6 16,-1 0 0-16,1-1 8 0,-3-1-8 16,-1 1-2-16,-2-4 0 15,-1 1-2-15,-1 2 0 16,-3-3-1-16,0 1-1 15,-4-2 1-15,2 1 1 16,-1-1-3-16,-2 0 1 0,-2 3 2 16,-2-1-1-16,0 3 0 15,0 0-1-15,0-2-2 16,-6 1 4-16,-1 1-1 16,-4 0 0-16,1 1 3 15,-3-1-2-15,-1 0 2 16,-3 1 0-16,1 6 0 0,0-2-3 15,-2 1 3-15,0 2-4 16,-2 2 2-16,1 0-3 16,0-6 1-16,-2 7 2 15,0-1-3-15,-3 1 1 16,0 0 1-16,-3 1-3 0,0 2 2 16,-3-1 0-16,-1 3-1 15,-4 2 1-15,1 0 1 16,-2 0 0-16,-2 4 0 15,1 1 0-15,-3 1-2 16,-1 1 1-16,1 2 1 0,-2 2-1 16,2-1 1-16,-5 5 1 15,1-1 1-15,-4 4 1 16,-2 3-2-16,-4 4-1 16,-2 0-1-16,-7 0-1 15,0 9 1-15,2 2 1 0,0-1-2 16,0 7 1-16,6-5 1 15,-1 6-2-15,2 2 2 16,0 1-2-16,6 6-4 16,-3 2 3-16,3 2-22 15,1 7-7-15,-2 5-45 0,3 0-38 16,-1-1-132-16</inkml:trace>
  <inkml:trace contextRef="#ctx0" brushRef="#br0" timeOffset="90026.5244">20807 1958 240 0,'1'2'17'0,"-1"0"-15"16,2-1-5-16,0 3 3 0,3 2 0 16,-2-1 0-16,3 2 6 15,3 0 0-15,2 2-2 16,-1 0 1-16,3 2 0 16,1-1-1-16,3 1-3 15,0 0 0-15,2 1 0 0,4 1 0 16,0-1 0-16,4 1 3 15,3-1-2-15,-1-1 2 16,2 0 2-16,3-3 0 16,4 2 6-16,1 0-3 15,2-1 1-15,5-2 3 0,2 2-5 16,2-1-4-16,0-1 0 16,2 0 1-16,1 0-5 15,-1-2 2-15,5-1-1 16,-3 3 0-16,4-4 1 15,-3-1-2-15,1 0 0 16,4 0 1-16,-6-2-1 0,4 0 1 16,0 0-1-16,-1-2-2 15,-3-2 4-15,-2 1-3 16,-2-4 0-16,-2 1 2 16,-2 1-1-16,-4-2 1 0,0 0-1 15,-6-2 0-15,-4 2 0 16,1-2-2-16,-6-2 0 15,-5 0 4-15,-3 3-2 16,-1-2 1-16,-4 3 0 16,-1-1-2-16,-4 0-2 0,-2 3-3 15,-4-2-5-15,2-1 0 16,-5 0-8-16,0 1-28 16,-7-2-39-16</inkml:trace>
  <inkml:trace contextRef="#ctx0" brushRef="#br0" timeOffset="90589.8944">20961 1905 345 0,'14'-6'-10'15,"1"1"-33"-15,7 0 32 0,5-4-13 16,2 2-10-16,2-1 11 15,-1 0-1-15,-1 2-24 16,0-3-32-16</inkml:trace>
  <inkml:trace contextRef="#ctx0" brushRef="#br0" timeOffset="90746.2352">21465 1799 248 0,'5'0'13'15,"3"2"7"-15,1 0-10 16,3-2-3-16,3 2-5 0,6 0-2 16,2-2-3-16,3 0-66 15,1-2-75-15</inkml:trace>
  <inkml:trace contextRef="#ctx0" brushRef="#br0" timeOffset="90902.9527">21995 1741 343 0,'18'-2'13'16,"-1"2"-12"-16,5 0 1 0,5 0 0 15,2 0-3-15,7 0-2 16,-2 0-49-16,2 0-49 16,0 0-75-16</inkml:trace>
  <inkml:trace contextRef="#ctx0" brushRef="#br0" timeOffset="105249.5065">13284 13303 219 0,'-52'3'4'16,"-2"0"23"-16,0 0-10 16,6-1 2-16,-4-1-6 15,1 3-3-15,0-1-3 16,-2-1-3-16,-1 0 0 16,0 0 0-16,-1 0 0 0,-1-2 3 15,0 3-3-15,1-2 1 16,-1 1 0-16,-3 2-1 15,4 2 0-15,-3-1-2 16,0 0 1-16,1 0 3 16,1 2 0-16,1 1 1 0,-1 0 4 15,0 4-5-15,1-2-3 16,0 3 0-16,6-2-1 16,-2 5 0-16,3-3-1 15,3 2 1-15,0 1-1 16,3-2 2-16,1 2-1 0,2-2-1 15,2 4 1-15,3-2 0 16,4 2-1-16,1 2 1 16,0-1-2-16,3 3 1 15,-1-1-2-15,0 6 4 16,4-2-3-16,-3 5 1 0,5 2-1 16,1 4-1-16,0 5 1 15,3 2 1-15,-2 2 0 16,2 1-1-16,0 2 2 15,-1 6-1-15,6-1-2 16,-2 4 1-16,2 6 1 0,2 1-1 16,0 0-1-16,0 6 1 15,3-3 1-15,2 4-1 16,0-3 0-16,1 4 1 16,1-2-1-16,3 2 0 15,0-2 0-15,0 1 0 0,0 1-1 16,7 1 1-16,-2 2 0 15,0-4-3-15,4 6-2 16,-1-2-4-16,0 2-1 16,1 1 1-16,0 1-1 15,-1-3 1-15,0 1-2 16,-1 0 3-16,0 0 3 0,3-4 2 16,-3-2 2-16,-2-4 2 15,2-6-2-15,1-2 2 16,1-6 0-16,1-1 2 15,2-4 2-15,-2-3-4 0,2-4 0 16,3-3-1-16,-1-6-1 16,3-4-3-16,-5-5-33 15,-4-8-85-15</inkml:trace>
  <inkml:trace contextRef="#ctx0" brushRef="#br0" timeOffset="106707.5077">12335 13418 208 0,'34'-10'9'0,"3"-2"1"0,9-1-5 16,7-2 1-16,2 1 0 15,5-4-4-15,1 1-1 16,3 2-1-16,3-5 0 15,-1 5 1-15,5-3-1 16,-3 2-1-16,2 0 2 0,3 0-1 16,3 2 0-16,-1 1 0 15,4 1 0-15,0 1 0 16,0 0 0-16,2 1 1 16,3-1-1-16,1 0 1 15,-1-2-2-15,4 3 2 16,4 0 0-16,0-3 1 0,-1 2-1 15,1 0 0-15,3 2 0 16,0-2 1-16,0 4-2 16,0-1 2-16,2 1-1 15,-2 1 0-15,-2 1 1 16,-1 1-1-16,0 1 1 0,-3-1 0 16,0 3-3-16,-3-3 1 15,0 4 1-15,0-2-1 16,-3 2 1-16,-2 0-1 15,-4 0 0-15,-3-2 0 16,-1 2 1-16,-5 2-1 16,-3 4 1-16,-4 0 0 0,-6 3 2 15,0 0 4-15,-7 4-1 16,-1 0 5-16,-5 0-2 16,-1 5-4-16,-6 1 5 15,-2 1-4-15,-6 5-1 0,-2 0 2 16,-6 4-1-16,0 1 1 15,-2 3-1-15,0 2-4 16,-5 3-1-16,1 2-1 16,-1 4 0-16,-3 0-1 15,-1 4 2-15,-3 0 0 0,0 4 0 16,-1 1 2-16,1 1 1 16,0 4-2-16,1 2 0 15,-2 2-1-15,1 2 2 16,-3 0-2-16,1 4 1 15,-1 2-1-15,-2 0-1 0,0 1 2 16,0 4 0-16,0 0-3 16,-2 5 1-16,-3-3 0 15,0 4 0-15,-3 3 0 16,1-2 1-16,-2-3-2 16,0 0 2-16,0-1-1 0,2 1 1 15,-2-1-1-15,4-1 1 16,3-2-2-16,-2-2 1 15,2-2 1-15,2-1-1 16,0-3 0-16,0-2 0 16,0-1 0-16,0 0-1 0,2 0 2 15,0 0-1-15,0 1 0 16,-2-5 1-16,0 1 0 16,0-2-1-16,0-4 3 15,-6-4-3-15,-1-1 1 16,-2-3 1-16,1-6 3 0,-2-1 3 15,-2-7 2-15,0-1-1 16,-3-5 0-16,-1-2-1 16,-4-3 2-16,-2-3-2 15,-3-3 2-15,-4-1-6 16,-5-3-1-16,-4-3 0 16,-1 0-3-16,-6 0 1 0,-5 2 0 15,-6 1-3-15,-8 2-13 16,-4 0-15-16,-8 10-31 15,-11-3-47-15,-4 4-53 16</inkml:trace>
  <inkml:trace contextRef="#ctx0" brushRef="#br0" timeOffset="122678.0266">20308 1277 116 0,'-10'-14'24'0,"-1"-1"11"16,3 1-5-16,-2 4-4 0,0 2 2 15,3 1-2-15,-3 4-4 16,5 0 3-16,1 2-4 16,1 1-8-16,-1 1-7 15,1 14-6-15,1 6 1 16,-1 10 0-16,1 6-1 0,2 11 1 16,0 6 0-16,0 5-1 15,0 8 0-15,0 5 0 16,0 6 0-16,0 2-2 15,0 8 1-15,0 3-2 16,0 0 4-16,0-1 0 0,0-5-1 16,0-3 1-16,0-7-1 15,0-6-5-15,0-6-3 16,0-10-4-16,0-4 0 16,0-11-9-16,2-7-11 15,3-12-20-15,0-8-13 0,2-11-35 16</inkml:trace>
  <inkml:trace contextRef="#ctx0" brushRef="#br0" timeOffset="123455.491">20169 1070 353 0,'-5'0'7'0,"-4"0"-6"0,1 0-4 15,4 10 0-15,3 0 4 16,-1 6 0-16,-2 5-1 16,1 2 0-16,-4 4-2 15,-1-1 1-15,-2 7-7 16,-1 1-3-16,0-1 2 0,-7 3-4 15,4-2 11-15,-2 0-3 16,-2-4 2-16,4-2 4 16,1-6 0-16,4-4 3 15,2-6-3-15,7-4-1 16,0-5-5-16,0-1 2 16,14-2 8-16,2 0 2 0,10-2 0 15,3-9 2-15,5-1-7 16,6-6-2-16,5-1 2 15,2 1-4-15,4 0 4 16,-3 0-1-16,1 2-5 16,-2 0 4-16,-3 2 1 0,-1-1-3 15,-4 4 2-15,-5-1-2 16,-7 3 1-16,-7 2 2 16,-6 2 1-16,-4 1-2 15,-8 1 0-15,-2-1 6 16,-2 1 39-16,-8-3-30 0,-5-3-14 15,-6 0 0-15,1 0-2 16,-6-5 0-16,1 2 4 16,-2-4-4-16,2-2-1 15,2 0 3-15,-2-3-1 16,5-2-1-16,1-1 1 0,2-1 0 16,0 4-2-16,2 2 4 15,0 4-2-15,1 3 0 16,-1 6-6-16,1 6-27 15,-4 12-49-15,-5 7-53 16</inkml:trace>
  <inkml:trace contextRef="#ctx0" brushRef="#br0" timeOffset="128085.2741">23518 576 208 0,'-7'-11'12'16,"1"2"11"-16,2 6 5 15,3-1-4-15,-1 2-3 16,0 2-11-16,2 0-9 16,0 0-4-16,0 6-2 15,2 6 3-15,1 6 3 16,3 4 13-16,0 4-2 0,-1 5-5 15,-3 1 1-15,-1 1-6 16,-1 2 6-16,4 0-3 16,-4-1-1-16,0 0 2 15,0-2-2-15,2 1-3 0,-2-5 3 16,1-2-4-16,1-1 1 16,2-1 1-16,-1-6-4 15,3 2 1-15,0-3 1 16,0-3-17-16,1 0-11 15,3-3-20-15,-1-4-36 16,-2-3-61-16</inkml:trace>
  <inkml:trace contextRef="#ctx0" brushRef="#br0" timeOffset="128402.0794">23870 852 353 0,'0'0'10'0,"0"-3"-5"15,3 1-8-15,5 0 2 16,1-3 3-16,3-1 3 15,4 1-1-15,4-2-1 0,0 0-2 16,1 0-1-16,2 0 1 16,4 0-2-16,-5 0-1 15,2-1-5-15,-1 3-18 16,-5 0-23-16,-2-2-39 16,-5 1-31-16</inkml:trace>
  <inkml:trace contextRef="#ctx0" brushRef="#br0" timeOffset="128952.9008">24416 478 88 0,'10'-7'238'0,"2"1"-221"15,-12 4-10-15,0 2-6 0,0 0-3 16,0 8-3-16,0 2 1 16,0 8 9-16,0 5-1 15,0 4 0-15,0 3 4 16,-2 4-5-16,-1 0-4 0,1 0 4 16,2-2-1-16,0-3-1 15,0-2 0-15,8-4-1 16,1-3 0-16,3-5 1 15,3 2-3-15,-1-7 1 16,1-2-3-16,2-3 4 16,2-2 0-16,-1-3 2 0,1 0-2 15,1-1 3-15,-2-6-1 16,0-4 0-16,-1-4 2 16,-4 1-4-16,1 1 4 15,-4-1 0-15,-5-4-2 16,-1-1 3-16,-4-2 2 0,0-3 0 15,0 1-2-15,-9-4-2 16,-2 1 1-16,-2 2 0 16,0 1-3-16,-6 2 0 15,1 5-1-15,-1 0 0 16,0 1 1-16,-1 5-1 0,3 3-2 16,2 3 2-16,3 0-9 15,3 4-3-15,1 0-4 16,6 0-5-16,2 0-20 15,0 6-52-15,0-1-21 0</inkml:trace>
  <inkml:trace contextRef="#ctx0" brushRef="#br0" timeOffset="129267.7876">24895 329 406 0,'0'-5'-18'0,"0"2"38"0,0 1-10 16,0 2-7-16,0 0-2 16,0 0-8-16,0 7-4 15,0 6 9-15,2 8 2 16,-2 2-1-16,4 6 2 15,-4 1-4-15,0 1 3 0,0 1 2 16,0-2-10-16,0-2 6 16,0-1-10-16,0-4-4 15,-2 3-12-15,0-5-8 16,-4-5-21-16,3 0-41 16</inkml:trace>
  <inkml:trace contextRef="#ctx0" brushRef="#br0" timeOffset="129495.0333">24843 569 349 0,'0'-4'15'0,"2"1"-6"15,3-3-10-15,4-1 3 16,2 0-2-16,3 0-1 0,6-4 1 15,1 2 0-15,4-1-1 16,2-1-3-16,4 0-22 16,0-1-25-16,-3-3-39 15,-1-1-73-15</inkml:trace>
  <inkml:trace contextRef="#ctx0" brushRef="#br0" timeOffset="129701.7094">25237 214 396 0,'-5'0'23'0,"-2"0"-5"16,5 2-17-16,2 13-5 16,0 9 7-16,0 8-1 15,0 9 0-15,4 10-2 16,4 7-1-16,-3 2-24 0,0 3-44 15,-3-4-107-15</inkml:trace>
  <inkml:trace contextRef="#ctx0" brushRef="#br0" timeOffset="173282.4527">21039 1791 43 0,'-10'7'3'0,"1"0"-3"16,0 0 0-16,2 2 1 15,0 0-2-15,3 2 1 16,1-3-1-16,-1 3-9 16,0-2-4-16,4 2-7 0</inkml:trace>
  <inkml:trace contextRef="#ctx0" brushRef="#br0" timeOffset="187749.522">22085 2863 45 0,'0'-3'5'16,"0"2"11"-16,0-1-6 15,0-2-5-15,0 1 4 16,0 1-3-16,0-1 0 16,0-1-2-16,0 1-4 15,0-3 1-15,0 1-1 0,0 3-7 16,0 0-10-16,0-1-16 16,0 3 12-16,0-2 7 15,0 2 9-15,0-2 6 16,0 2 16-16,0-2 6 15,-2 1 5-15,0 1-14 0,2-3-4 16,0 2-6-16,0-1-1 16,0 1-3-16,0-1 3 15,0-4 1-15,0 4 1 16,0-1 2-16,2 1 2 16,-2 0 3-16,0-1 6 0,0 1-7 15,0-1 2-15,0 0 1 16,-2 2-6-16,-1-1-5 15,-1-2 1-15,1 4-1 16,-1-1 2-16,-2-1 1 16,-1 2-1-16,0 0 1 0,0 0-4 15,-3 0 1-15,2 0 4 16,-1 0 2-16,-1 5-8 16,-2 0 6-16,4 6-1 15,-3 1 5-15,1 3-3 16,0 1-4-16,1 2 1 0,0 2-2 15,2 1-4-15,1 1 2 16,0-3 0-16,2-1-1 16,2 0 2-16,2-1-2 15,0-1-1-15,0-1 3 0,0 1-3 16,2-2 1-16,2-1 2 16,1-1-4-16,0 0 2 15,4-2 1-15,-1 0-2 16,0 1 2-16,1-2-1 15,0 0 0-15,0-2 0 16,0-1 0-16,1 0 0 16,2-2 2-16,-2 0-2 0,-1-2 1 15,4-1 3-15,-2-1-6 16,-1 0 6-16,3 0-1 16,-2 0-4-16,2 0 2 15,1-3 1-15,2-1-2 0,-2-3 1 16,1 0-1-16,-1-1-1 15,1 2 3-15,-3-4-4 16,2 2 2-16,-1-1 1 16,-3 0-2-16,1 0 2 15,-1 0 0-15,-2 0-2 0,-1 0 2 16,1 0-1-16,-1-2-1 16,-3 3 3-16,1-3-2 15,-3 2 0-15,-1-3 5 16,1 0-3-16,-2 0 2 15,0-2-1-15,0 3 0 0,-2-3 5 16,-5 3-3-16,0-1-5 16,-1 1 3-16,-2 1 3 15,1-1-5-15,-2 4 7 16,-1 0-3-16,0 1-1 16,-2 0 14-16,2 5-15 0,-3-3-1 15,1 1 3-15,1 1-7 16,1 0 2-16,0 2 3 15,-3-1-7-15,6-1 5 16,4 2-1-16,-2-2-14 16,5-1-11-16,0-3-21 15,0-5-45-15,2-7-78 0</inkml:trace>
  <inkml:trace contextRef="#ctx0" brushRef="#br0" timeOffset="188958.5893">22119 381 194 0,'-4'-2'11'15,"1"1"-7"-15,-4-1-4 16,5 2-2-16,0 0 3 15,2 0 2-15,-2 0-1 16,2 0-4-16,-1 0 5 0,-1 2-3 16,2 1 0-16,-2 1 3 15,2 3-3-15,-2 0 4 16,2 0 2-16,-4 2-1 16,4 4 5-16,0-1-2 15,0 6 0-15,0-2 1 0,0 4-2 16,0 1-4-16,0 1 4 15,4-1-7-15,0-3 0 16,1 3 1-16,2-5-2 16,0 0-1-16,6-3 1 15,-1-1-2-15,1-3 2 0,1-2 1 16,0 0 0-16,1-1 0 16,1-4 2-16,-1 2-3 15,-1-4 4-15,1-2-1 16,-1 2-1-16,-1-6 0 15,1-1 2-15,-1-2-2 0,1 1 2 16,-4-4-2-16,3 2 3 16,-1-3-2-16,2 1-2 15,-4-1 1-15,0-1 0 16,-3-2-2-16,5 0 3 16,-4 0-1-16,-2-4-2 0,-1 2 3 15,1 2-2-15,-2 0 1 16,-3 4 1-16,-1-2 5 15,0 1 5-15,0 2-2 16,-1 1-2-16,-5-3-2 16,-2 0 3-16,3 3-3 0,-2-1 3 15,-1 0 3-15,-4 3-8 16,2 0 4-16,-2 0-1 16,-2 2 0-16,0 1-3 15,1 1-6-15,-2 2-1 16,2 2-3-16,0 0-23 15,-2 10-12-15,-4 2-27 0,-6 2-72 16</inkml:trace>
  <inkml:trace contextRef="#ctx0" brushRef="#br0" timeOffset="223185.5726">23247 1791 55 0,'-4'0'68'15,"1"0"-64"-15,3 0-5 0,-2 0 0 16,0 0 3-16,2 0-2 15,-2-2 3-15,2 2-1 16,0-2-2-16,0 0 3 16,0 0-3-16,0 1-9 15,0-3-15-15,0 2-11 16,0 1 6-16,2-1 14 0,0 0 12 16,0 0 4-16,-2 0-1 15,1 2 9-15,-1-2 24 16,0 2 0-16,0 0-13 15,0 0-6-15,0-1-6 16,0 1-2-16,2 0 4 0,-2-2 2 16,0 0 1-16,0 1 3 15,0-3-3-15,0 0-3 16,0 1-1-16,0-1-4 16,0-1 1-16,0 0 0 15,-2-1 1-15,-1 1 6 0,-1 1-7 16,2 0 3-16,-3 1 5 15,-2 0 4-15,1 1-4 16,-1 0-3-16,-2 2-3 16,-2 0-1-16,1 0 2 15,-3 2-4-15,1 3 2 0,-2 4-1 16,4 4-5-16,0-1-1 16,0 1 0-16,1 1 1 15,4 2 0-15,-2-2-2 16,2 4 1-16,3-2 4 15,-1 0-4-15,3 0-2 0,0 0 4 16,0 0-4-16,0-2 2 16,7 2-1-16,-1 1-1 15,1-3 4-15,0 2-2 16,3-4-3-16,-1-1 4 16,-1 0-3-16,4-4 0 0,-5 0 3 15,3-2-2-15,-1-3 0 16,2 0 1-16,0-2-2 15,4 0 1-15,-3-2 2 16,4-8-10-16,2-1 11 16,-2-2-1-16,2-1-1 0,-3-2 2 15,0 2-1-15,-3-4-1 16,-3 2 0-16,-3 0 1 16,0 2-2-16,-3-2 2 15,2-2 0-15,-4 3-1 16,1-1 3-16,-2-1-4 0,0 0 2 15,0 1 1-15,0 2-3 16,0-2 2-16,-2 2-2 16,-2-1 0-16,-3 1 2 15,2 2-2-15,5 12-2 16,-14-24 6-16,6 14-4 0,1 1 1 16,-5-2 2-16,4 4-2 15,1 2 3-15,-4-1 0 16,4 2 0-16,1 3 3 15,-1-1-4-15,0 2-3 16,2 0 0-16,0 0-2 0,-1 3 1 16,-3 7 3-16,0 2-1 15,2 4-2-15,-2 0 5 16,2 6-2-16,-2 1-1 16,0 2 1-16,1-2-1 15,5-2 1-15,-2 3 0 16,1-3-2-16,3-1 3 0,1-3-3 15,0-1-1-15,0-1 2 16,1-3-4-16,8-3 0 16,-2 2 3-16,4-6-2 15,0 3 2-15,-1-5 1 16,2 1-3-16,2-4 3 0,-1 0-1 16,-1 0-1-16,3 0-3 15,-3-7 5-15,-2-1-4 16,2 0 3-16,0-3-6 15,-7 2-4-15,-1-5-1 16,-4 3-9-16,0-4 4 0,0 3 6 16,0-2-1-16,-4 1 2 15,1 1-2-15,-4-3 7 16,0 5 5-16,2-4-2 16,0 3-1-16,2 0 3 15,-3 2-2-15,3 0-7 0,-1 0 1 16,3 2 4-16,-1 2 3 15,-2 1 2-15,4 1-2 16,-1 1 2-16,-1 0 0 16,2 2 0-16,-3 0 3 15,3 0 3-15,-1 0 1 0,-1 0-3 16,-2 0-10-16,-1 0 1 16,0 7 7-16,-2 4-5 15,-4 0 6-15,2 1 0 16,0-1-6-16,-1 3 4 15,4 2-4-15,0-2 2 16,3 1 2-16,3-1-2 0,0 0-3 16,0-1 4-16,2-4-5 15,5 0 1-15,1-4 4 16,2-3-2-16,-1-1 1 16,1-1 0-16,1 0-3 15,2-1 1-15,0-4 4 0,-1-6-3 16,-2 0 3-16,2-3 0 15,0-2-4-15,-3-2 5 16,-3-2-1-16,-1 0-2 16,-3 1 2-16,-2-1 0 15,0 3 1-15,0 0-1 0,-7 3 5 16,-5 3 5-16,-2 4 0 16,1 0-2-16,-1 6-5 15,-2 1 1-15,0 0-10 16,0 1 6-16,0 8-2 0,1 4-2 15,1 3 8-15,1 2-8 16,4 3 4-16,1-2-1 16,4 3-1-16,2 3 0 15,2-4 0-15,0-1-1 16,6 1 1-16,4-1-2 16,3-2-1-16,1-4 3 0,6-1 0 15,1-3-2-15,1-2 2 16,1-5-1-16,3-3-1 15,1 0 1-15,-6-3-6 16,4-8 7-16,-3-4 0 16,-3-2 0-16,1-1-1 0,-3-5 0 15,-5-1-1-15,-2 0 1 16,-4 0 1-16,-6 1 1 16,0 3 2-16,-2-1-2 15,-10 5 2-15,-2 2 1 16,-5 3 0-16,-1 4 7 0,-1 3-3 15,-4 2-5-15,-2 2-6 16,-4 2 4-16,1 7 0 16,-2 5-2-16,1 6 1 15,4-2 0-15,2 3 3 16,7 3 0-16,5-1-7 16,4 0 10-16,8-2-8 0,1 1 2 15,1-3-2-15,10-1 1 16,4-2-2-16,0-2 4 15,6-1-2-15,0-2 1 16,2-6-1-16,-1 0-2 0,3-5 3 16,-1 0 0-16,3-3-6 15,-5-8 6-15,2-2 0 16,-2-4 0-16,-3-3 1 16,-2-1-3-16,-4-1 4 15,-1-1-1-15,-5 0-3 0,-5 0 5 16,-2 1 0-16,0 3-2 15,-7-1 3-15,-5 2-1 16,-2 2-1-16,-1 2 2 16,-4 5 1-16,-1 5 2 15,-2 4-1-15,-2 0-8 0,-1 4 2 16,-4 12 7-16,4 2-6 16,1 5 1-16,5 0 6 15,6 4-11-15,1 4 7 16,6-3-3-16,6 0-2 15,0 1 2-15,2-4-2 0,7 0 0 16,6-6 0-16,0 1-3 16,4-7 3-16,0-1-1 15,1-5 0-15,0-3 1 16,1-4 1-16,1 0-4 16,-2-4-2-16,-1-8 6 0,-1-6 0 15,1-4 2-15,-5-3-2 16,-2-3-1-16,-3-1 5 15,-3 1-7-15,-6 0 4 16,1 1 2-16,-1 2-2 16,-8 5 1-16,-7 4 3 0,3 0-1 15,-5 7 6-15,1 4 4 16,-2 3-11-16,1 2-2 16,0 4-6-16,-7 10 2 15,4 4 5-15,-2 5-4 16,3 2 1-16,4 1-1 15,2 1 2-15,6-2-3 0,3-1 4 16,4-1-3-16,0-6-1 16,4 1 1-16,8-4-4 15,1-1 6-15,1-4-3 16,2-4 1-16,0-1 1 16,6-4 0-16,-4 0-1 0,0-2-3 15,2-9 5-15,-5-5 0 16,2-1 2-16,-3-3-3 15,-1-3 2-15,-4-1 1 16,-6 0-3-16,-1-2 6 16,-2 5-4-16,-3 3 1 0,-6-1 4 15,-3 6 1-15,-3 1-2 16,-2 5 3-16,2 3 1 16,-6 4-5-16,2 0-4 15,-3 7-3-15,-1 6 1 16,-2 5 0-16,4 1 1 0,1 2-1 15,6 1 4-15,2-1-2 16,4-1 0-16,6-2 0 16,2-4-3-16,0 1-1 15,9-5-2-15,5 3 4 16,0-6 2-16,3-2-2 0,0-2 1 16,5-3 1-16,-2 0-4 15,3-1-1-15,-3-8 5 16,-3-3-1-16,0-3 2 15,-2-1 0-15,-6-2-2 16,-1-1 3-16,-3-1-2 0,-5 2 2 16,0 0 1-16,0 2-1 15,-8 4 0-15,-4-2 5 16,-3 4-1-16,1 7 6 16,-5 1-6-16,2 2-8 15,-7 0-1-15,3 13-14 0,-6 3-32 16,-7 0-60-16</inkml:trace>
  <inkml:trace contextRef="#ctx0" brushRef="#br0" timeOffset="237037.9796">20673 7671 226 0,'-5'-7'12'15,"1"2"-6"-15,4 0 0 16,0-1 5-16,0 1-8 15,0 1 1-15,4 1-3 0,7-2-1 16,0-1 3-16,1 2 0 16,6 1-1-16,-2-1 5 15,4 3-1-15,5 1 2 16,-3 0-1-16,4 0-2 16,1 0 1-16,4 3 1 0,-1 6-6 15,3 2 3-15,-3 1 1 16,4 4-2-16,-5 4 3 15,-2 2-2-15,0 0-2 16,-5 4 4-16,1 4-5 16,-3-1 1-16,1 3 0 0,1 0-3 15,-3-1 3-15,0 0 1 16,1 0 0-16,1-5 6 16,-1 2-4-16,2-4 3 15,0-5 6-15,2 0-8 16,3 2-1-16,0-7 3 0,0-2-3 15,0-3-4-15,-1-1 3 16,5-5-5-16,-1-2 2 16,2-1 1-16,-1 0-3 15,2-1 1-15,-5-6-8 16,-1-3-20-16,-5 0-9 0,0-2-22 16,-8-2-38-16,-7-3-90 15</inkml:trace>
  <inkml:trace contextRef="#ctx0" brushRef="#br0" timeOffset="237485.7291">21463 7274 402 0,'-10'1'5'0,"-3"10"-5"15,2 7-1-15,1 12 4 16,-7 11-3-16,3 8 1 15,-4 8 1-15,0 7-3 16,-1 5 3-16,-3 6-2 0,2 4-1 16,-1 5 3-16,-1 0-2 15,0 5 1-15,1-6 5 16,-1 1 0-16,4-2 0 16,2-2 3-16,0-5-7 15,4-3 4-15,1-8 1 0,0-3-2 16,2-10-3-16,2-4-2 15,2-8-2-15,0-3-1 16,4-8-19-16,1-3-40 16,0-8-54-16,0-9-120 15</inkml:trace>
  <inkml:trace contextRef="#ctx0" brushRef="#br0" timeOffset="238177.1317">21935 7611 364 0,'7'0'11'0,"0"-2"-9"0,5-1-4 15,4-2 6-15,5 0 2 16,4 0-5-16,3 2 3 16,2-3-6-16,1 5 2 15,1-3 2-15,-2 2-5 16,-3 2-3-16,1 0-9 16,-5 0-12-16,-2 0-17 0,-4 4-15 15,-9 1-15-15,-2 6-75 16</inkml:trace>
  <inkml:trace contextRef="#ctx0" brushRef="#br0" timeOffset="238361.1263">22071 7882 355 0,'-2'3'23'15,"2"-3"-10"-15,2 0-18 0,12 3 9 16,6-3 2-16,10 0 4 15,4 0-9-15,7-6 2 16,6-1-2-16,1-5-43 16,1-3-62-16,-8 0-161 15</inkml:trace>
  <inkml:trace contextRef="#ctx0" brushRef="#br0" timeOffset="240247.6506">23157 6772 282 0,'0'-4'5'0,"0"3"6"15,0-1 0-15,0 2 3 16,2 0-6-16,-1 0-4 15,1 2 1-15,0 5 5 16,-1 4-5-16,-1 3-3 16,0 2 0-16,-1 4 0 15,-10 1-3-15,1-1 4 0,-9 1-3 16,-2-1 0-16,-2-1-4 16,-2-2 8-16,-1-2-2 15,1-2-4-15,2-4 5 16,2-2 0-16,-1-5-3 15,3-2 1-15,7 0 0 0,4-13-4 16,0-2-2-16,4-7 10 16,4-3-5-16,0-5 0 15,0-4 2-15,8 0-3 16,1-2 4-16,-1 4 1 16,6 2-3-16,-4 1 6 0,6 4-5 15,-3 1 1-15,1 8 1 16,2-1-3-16,-2 6 1 15,3 2 0-15,-1 2-3 16,-2 6 2-16,0 1 0 0,1 0-3 16,-1 7 3-1,-2 7-1-15,0 8 0 0,-5 3 0 16,1 7 1-16,-1 5-2 16,-6 4 5-16,-1 3-5 15,0 5 1-15,0 2 2 16,0 5-2-16,-8 5 2 0,1-3-1 15,0 5-3-15,-3 1 3 16,-1-3-1-16,-2 3-1 16,-3-5 3-16,4-2-3 15,-7-5 2-15,4-2 2 16,-4-8-4-16,2-4-1 0,-3-6 6 16,-4-2-5-16,3-4 2 15,-2-7 0-15,-1-3 0 16,1-7 1-16,2-2-1 15,-3-5-2-15,8-2 2 16,0-2-3-16,1-10-1 0,3-6 7 16,0-3-4-16,-1-5 1 15,6-4 0-15,-4 1-1 16,3-1 0-16,5 2 7 16,-1 3-3-16,4 0 7 15,0 3-6-15,0 4-3 16,4 2 4-16,7 2-7 0,7 0 2 15,0 1 3-15,4 3-6 16,6-1 2-16,-1 4 3 16,1 3-6-16,3 4 5 15,-2 0-2-15,-2 0-2 16,2 11 4-16,-4 1-1 0,-2 8-2 16,2 1 2-16,-2 1 0 15,1 4 0-15,1 1 4 16,1-4-2-16,5 1-1 15,6-5 4-15,2-5-7 16,4-4 2-16,7-9 2 0,4-1-10 16,4-7-26-16,-1-14-45 15,-2-8-102-15</inkml:trace>
  <inkml:trace contextRef="#ctx0" brushRef="#br0" timeOffset="243101.874">24748 6416 302 0,'-8'2'7'0,"1"3"3"16,4 2-3-16,1 4 0 15,0 4 9-15,2 2-4 0,0 4 0 16,0 6-5-16,0-1 0 16,2 5-2-16,3 3-1 15,-3 1-1-15,1 6 0 16,-1-3-1-16,-2 3-3 16,0 0 1-16,0 4 1 0,0-2-3 15,0-6 1-15,-5 1 2 16,1-5-13-16,1-2 0 15,0-8-3-15,-1-2-8 16,-1-5-16-16,-1-7-22 16,-1-3-29-16</inkml:trace>
  <inkml:trace contextRef="#ctx0" brushRef="#br0" timeOffset="243394.439">24414 6929 238 0,'-7'-5'49'0,"4"-1"-19"16,0 1-6-16,3 2-11 16,6-3-3-16,8 5-4 0,6-5 9 15,5-1 4-15,6-2-7 16,3 0-2-16,5-2-3 15,4 1-6-15,4-3 2 16,-3 1-2-16,2 0-3 16,-3-1 3-16,-4 1-12 15,-3 1-12-15,-5 0-6 0,-7 2-25 16,0-5-52-16,-9 1-108 16</inkml:trace>
  <inkml:trace contextRef="#ctx0" brushRef="#br0" timeOffset="243779.2257">25213 6118 348 0,'2'-3'8'0,"-2"1"2"16,3 2-6-16,-1 0-4 15,3 8 6-15,0 7 8 0,0 6-6 16,0 6 2-16,-3 7 3 15,0 8-7-15,-2 8 0 16,0 6 1-16,0 3-6 16,-2 5 0-16,-5 3 1 15,-1-2-4-15,1 6-2 16,-2-1-21-16,1 6-13 0,-2-3-39 16,1 2-64-16</inkml:trace>
  <inkml:trace contextRef="#ctx0" brushRef="#br0" timeOffset="255940.3238">23476 7135 144 0,'-16'1'69'0,"-2"1"-46"16,1 0-8-16,2-1 8 15,3-1 8-15,3 0 3 16,1 0-9-16,3 0-5 0,3 0-2 16,2 0-11-16,0 0 3 15,0 0 0-15,0 0-8 16,0-1-1-16,0-3-1 16,3 1 4-16,9-1-8 15,2-3 10-15,1-2-6 0,4 0 5 16,3 2-3-16,1 0-2 15,2 0 3-15,2 2-2 16,1 1-2-16,-1 0 3 16,4-1-3-16,-2 3 2 15,-2-1 0-15,0-1-3 16,0 2 2-16,-4-1-2 0,-2-1-8 16,-2 2-2-16,-2 0-11 15,-2 0-15-15,-3-1-12 16,-1 0-20-16,-3-6-34 15</inkml:trace>
  <inkml:trace contextRef="#ctx0" brushRef="#br0" timeOffset="256302.5242">24053 6502 349 0,'0'-5'12'0,"-7"-8"5"0,2 9-2 16,3 1 5-16,0 3-2 16,0 0-9-16,2 0-7 15,0 0-1-15,0 3-3 16,0 13 2-16,0 2 2 15,0 7 6-15,2 4 4 0,0 6-6 16,0 2-3-16,-2 7 5 16,3-2-6-16,-1 4 2 15,-2 4 0-15,0 2-4 16,0 0 0-16,2 1 3 16,-1 3-5-16,3-1 1 0,3 0-23 15,-4-3-50-15,0 0-86 16</inkml:trace>
  <inkml:trace contextRef="#ctx0" brushRef="#br0" timeOffset="259159.5736">22809 1465 33 0,'-4'0'3'0,"3"3"-3"16,-1-3 0-16,-1 0 1 16,1 0-5-16,2 0-25 15</inkml:trace>
  <inkml:trace contextRef="#ctx0" brushRef="#br0" timeOffset="259904.493">22760 1694 73 0,'0'0'3'16,"0"0"-5"-16,0 0-1 16,0 0 0-16,0 0 5 15,0 0-4-15,0 0 1 16,0 0-11-16,0 0-3 0,0 0 8 16,0 0-22-16</inkml:trace>
  <inkml:trace contextRef="#ctx0" brushRef="#br0" timeOffset="260934.4876">22760 1694 68 0,'-32'-7'16'16,"32"5"-4"-16,-2 1-1 15,0-1 1-15,0 0-2 0,2 0 1 16,-1 0 2-16,-1 2 2 15,2 0-1-15,-2 0-3 16,0 0-3-16,2-1-1 16,-3 1-1-16,1 0-3 15,-1 0 1-15,2 0-1 16,-5 0-3-16,3 7 5 0,0-2-2 16,-3 0-3-16,3 2 5 15,-2 3 0-15,-2-2-3 16,2 0 5-16,3 2-3 15,-3 1 1-15,4-4 2 0,-1 4-6 16,0 0 1-16,2 1 2 16,-2-1-4-16,2 0 2 15,0-1 0-15,0 1-2 16,0 1 3-16,0-1-1 16,0 0-2-16,2 0 3 0,0 1-1 15,0-1-1-15,-1-2 2 16,1 1-3-16,1 1 0 15,-1-2 3-15,-2 2-5 16,2-4 2-16,0 0 4 16,-2 0-6-16,1 0 2 0,-1-2 2 15,2-1-2-15,-2 1 0 16,0-1 0-16,0 0 0 16,5-3 0-16,-5 3 1 15,0 0-2-15,1-3 3 16,-1 1-2-16,0 0 0 0,2-1 1 15,0 1-1-15,0-2 0 16,-2 2 0-16,1-2 0 16,1 2 2-16,0-2-1 15,0 0-1-15,1 2 3 16,0-2 1-16,4 0-1 16,0 0-1-16,0 0 1 0,0 0-1 15,1 0 2-15,2 0-4 16,-1 0 2-16,-1-4 2 15,4-1-4-15,-2 1 4 16,-1-1 0-16,1 0-2 16,-2-1 0-16,1 1 1 0,0-1 2 15,-1 1 1-15,0 0-3 16,-3-4 1-16,2 2 1 16,0 0-4-16,-2 0 3 15,0-4-1-15,-2 2-3 16,3-2 4-16,-3 0-2 0,-1-1 1 15,0-2 0-15,-1-1 0 16,-1 1-2-16,3-2 1 16,-3 2-3-16,0-1 4 15,0-1-3-15,0 2 0 0,-3 0 0 16,0 1 1-16,-1-1-1 16,-3 3 1-16,2-1 2 15,0 1-5-15,-1 1 5 16,-1 1-3-16,2-2 0 15,-1 4 1-15,0-1-1 16,-2 1-1-16,1 0 2 0,0 2-2 16,0 2 1-16,0-1 1 15,-1 2-3-15,-1 2 0 16,0 0 1-16,0 0-3 16,-2 0 3-16,-1 7-15 15,1 7-21-15,-1 1-15 16,-2-1-16-16,6 2-58 0</inkml:trace>
  <inkml:trace contextRef="#ctx0" brushRef="#br0" timeOffset="261491.6282">22809 1642 177 0,'0'0'59'0,"0"-3"-50"16,0 3 5-16,0-2-3 16,0 2-2-16,0 0-7 15,0 0-5-15,1 0 1 16,1 9 2-16,3 0 1 15,1 3 3-15,2 1-2 0,-1-1-2 16,-1 5 2-16,0-5-1 16,-3 4-2-16,1-2 4 15,-3 2-2-15,-1 0-1 16,0 0 3-16,0 2-4 16,0-2 5-16,0 0-2 0,0-3-2 15,0 1 0-15,0-3 0 16,0 0 0-16,-1-4 1 15,-1-2 0-15,0 0-1 16,2 1-8-16,-2-4-21 0,2 0-19 16,0-2-17-16,0 0-34 15</inkml:trace>
  <inkml:trace contextRef="#ctx0" brushRef="#br0" timeOffset="261853.9384">22645 1810 256 0,'0'0'6'16,"0"0"0"-16,0 0-9 0,0 0 2 16,0 0-4-16,4 0 7 15,3 0 5-15,3 0 1 16,4-1 0-16,0-3-4 16,-1 2 0-16,6-2 1 15,-4 3-5-15,0-3 0 0,2 2 1 16,-1-1-1-16,2 1 1 15,-1-2 0-15,3-3-4 16,1 2-19-16,-4-2-40 16,-2-4-109-16</inkml:trace>
  <inkml:trace contextRef="#ctx0" brushRef="#br0" timeOffset="263923.417">22383 685 73 0,'-2'0'27'0,"-1"0"-20"15,-1 0-4-15,1 0 0 16,0 0 0-16,1 0-1 16,1 0 4-16,1 0-2 15,-4 0-2-15,2 0 0 0,2 0-2 16,-1 0-2-16,-3 0 0 16,4 0 0-16,-2-2 2 15,2 2 2-15,-1 0 0 16,-1-2 1-16,2 2 8 15,0 0 6-15,0 0 0 0,0 0-2 16,-2 0-3-16,2 0-2 16,0 0-6-16,0 0-4 15,0 0 1-15,0 0-3 16,0 0 3-16,0 0 4 0,4 0-3 16,-1 2 3-16,1 4 1 15,-1-3 1-15,1 2 3 16,-1 0 4-16,2 1-6 15,0-1 0-15,-4 1-2 16,5-1 1-16,-3 0 0 16,1 5 0-16,1-4-2 0,-2 1 0 15,5 0-2-15,-3 4-1 16,2-2 2-16,0 1-4 16,1 0 2-16,-1-1 1 15,0 0-3-15,-2 0 3 16,2-1-2-16,1 2-1 0,-2-2 3 15,-1 2-2-15,2-2 1 16,-4-1 3-16,3-1 0 16,-2 1-1-16,-1 2 0 15,1-4-3-15,-1 0 1 16,3 2 3-16,-5 1-4 0,3-2 0 16,0-2 1-16,0 2-2 15,-3 1 2-15,3 2-1 16,-1-3-1-16,1 0 1 15,-1 3 0-15,1-2-2 16,-2 0 3-16,1 1-3 16,1-1 1-16,0 2 1 0,-1-2-2 15,-1 2 3-15,2-2 0 16,-1-3-4-16,2 6 2 16,-1 0 0-16,-1-4 0 15,3 3 2-15,0 0-4 16,-3-3 1-16,2 4 2 0,-3 1-2 15,3-4 2-15,-1 3-1 16,0 0 0-16,2-2-1 16,-1 2 2-16,-2 0-2 15,2 0 2-15,1 0-1 16,0 2-1-16,-3 2 4 0,3-4-3 16,-1 5 0-16,0-2 0 15,0 1 0-15,0-2 0 16,0-1 1-16,-2 3-2 15,3-1 1-15,-3-1 1 16,0 1-2-16,-1-1 1 0,3-1 1 16,0-1-2-16,-2 1 2 15,-1 0-1-15,2 0 0 16,-3-2 1-16,1 2-2 16,0-4 1-16,0 1 1 15,-1 3-1-15,3-4 0 0,-4 1 1 16,1-1-2-16,1 0 2 15,-2 0 0-15,5-1-3 16,-5-1 3-16,1 0 0 16,1 0-3-16,2 0 4 15,-3 1-2-15,3-2-1 0,-2 3 2 16,-1-2-1-16,3 2 0 16,-1 1-18-16,1 2-25 15,-4-1-34-15,0 0-20 16</inkml:trace>
  <inkml:trace contextRef="#ctx0" brushRef="#br0" timeOffset="265062.6658">22366 2850 156 0,'2'0'13'0,"-2"-4"-6"15,0-1-6-15,3 0 1 16,-1-4 7-16,-2 3 1 0,3-2 2 16,-1 1-2-16,1-3-3 15,1 2-3-15,-1-5-4 16,2 2 6-16,1-1-6 15,2-4 0-15,-2 0 1 16,3-2 1-16,0 0-4 16,1-2 4-16,-2 1-5 0,-1-2 4 15,3-1 1-15,0 1-2 16,-3-1-2-16,5 1 2 16,-4 2 3-16,5-1-2 15,0-1 1-15,-3 0-2 0,2 4 2 16,3-3-1-16,-3 1-1 15,1-4 0-15,0 7 0 16,-3-4 1-16,2 0-1 16,-4-1 0-16,1 1 0 15,2 1 1-15,-2-1-1 0,1 0 0 16,2 3 1-16,-2 0-2 16,-1-1 1-16,2 4 1 15,-4 0-2-15,4 3 1 16,-2-3 1-16,0 3-2 15,0-1 2-15,-2 1-2 16,1 1 1-16,-1 2 1 0,0-1-2 16,-2 2 2-16,-2 0-1 15,5 0-1-15,-4 0 2 16,1 0-2-16,-2-1 2 16,3 3-1-16,-3-2 3 0,2 0-2 15,0 0 0-15,-2 1-1 16,2 1 1-16,-3 0 0 15,0-3-1-15,1 3 1 16,-1-2 0-16,0 2-1 16,-2 0 1-16,3-1 1 0,-1 1 0 15,0 1 2-15,-2 1-2 16,3 1-2-16,-2-2 1 16,1 2-2-16,0 1 1 15,1-1-2-15,1 2-24 16,-1-2-22-16,-1 2-37 0</inkml:trace>
  <inkml:trace contextRef="#ctx0" brushRef="#br0" timeOffset="265910.1687">22945 1805 103 0,'-4'0'9'15,"1"-2"-4"-15,1 2 4 0,0 0 6 16,1 0-3-16,1 0 1 15,0 0-3-15,0 0-4 16,0 0-4-16,0 0-2 16,0 0-2-16,0 0-2 15,0 0 2-15,0 0 0 16,0 0 2-16,0 0 1 0,1 0 11 16,3 0 6-16,-1 0-6 15,2 0 0-15,1 0 2 16,2 0-7-16,-3 0 1 15,4 0-2-15,-1 0 1 0,4 0-4 16,-2 0 1-16,2 0-4 16,0-2 1-16,2 2-1 15,-3 0 2-15,3 0-4 16,-4 0 4-16,3 2-2 16,0-2 0-16,0 2 0 15,-1 0-2-15,3 0 6 0,-3-2-3 16,2 1-1-16,-1 1 2 15,1 1 0-15,-1-3-1 16,-1 2 3-16,1 0 1 16,0-2-4-16,-3 2 1 15,0-2-2-15,-2 2 2 0,1-2-2 16,0 0 0-16,-3 2-4 16,-6-2-63-16,0 0-165 15</inkml:trace>
  <inkml:trace contextRef="#ctx0" brushRef="#br0" timeOffset="274057.8998">9406 4564 116 0,'-22'11'16'0,"-2"0"-11"16,3 1 8-16,-5 3 13 0,0-1 2 16,1 4-1-16,-2-1 1 15,0 3-4-15,-2 3-9 16,2 2-6-16,0 2 0 16,-2 5-5-16,3 2-1 15,-5 3-1-15,4 2-2 16,-1 3 0-16,1 1 0 0,1 1 0 15,1 2 2-15,2 1-3 16,1-1 2-16,4 3 2 16,2 2 6-16,0-1-2 15,4 6-2-15,0-1-2 0,5 3 1 16,2 5 3-16,3-2-8 16,2 2 2-16,0 0 2 15,9 0-3-15,2-1 3 16,3 0-1-16,3-1-1 15,2-2 5-15,3 0-1 16,3-2-5-16,4-1 4 0,3-3-4 16,2 0 3-16,4 1-2 15,-1-2-2-15,5-2 3 16,1 1-3-16,0-5 1 16,4 2 1-16,0-2-2 0,1 0 0 15,1-2 3-15,2-5-3 16,3 4 1-16,-1-5 1 15,4-3-2-15,1-1 2 16,-1 0-1-16,2-4-1 16,2-3 4-16,2-4-3 0,-2-1-3 15,2-4 4-15,-1-4-1 16,3-1-1-16,1-5 2 16,-2-3-2-16,4-3 4 15,0-2-3-15,0 0 0 16,-2-2 0-16,5-4 0 15,-3-7 0-15,-2-1 0 0,-1-3 0 16,1 0 0-16,-3-4 0 16,0-3 0-16,1-1 0 15,-3-1 1-15,-3-5-1 16,0 2-1-16,-1-3 2 16,-1-3-2-16,-2-1 1 0,-2-3 0 15,-2 1 0-15,-2-4 0 16,-4-1 0-16,-3 0 0 15,-3-2 1-15,-4 1-2 16,-5 0 1-16,3-6 3 16,-7 1 2-16,-2-1-4 0,1-1 4 15,0-1-3-15,-7 2 0 16,0-4 2-16,-2 1-6 16,-2-2 4-16,-2-3-1 15,-4 0-1-15,-4-1 1 16,2 0 0-16,-5 0-1 0,0 0 1 15,-8 0-1-15,-3 0 0 16,-1 2 2-16,-3 2-2 16,0 0 0-16,-4 3 2 15,-3 1-1-15,0 1 4 16,-4 0 0-16,-1 1 0 0,-1 3-1 16,-3 0-2-16,-1 1-2 15,-2-1 1-15,-2 3 0 16,-1 0-2-16,-2 2 3 15,2 0-3-15,-4 2 1 16,0 3 2-16,-1 0-3 0,-4 1 2 16,0 1 0-16,-3 0-3 15,0 2 3-15,-4 2-1 16,3-3 0-16,-4 3 4 16,-1 3 0-16,-3-1 4 15,2 1-4-15,-2 2 0 16,-1 2 1-16,1 3 2 0,-2 4-5 15,-1 0-1-15,-1 5 0 16,-4 2-3-16,3 6 0 16,-3 3 4-16,-2 0-5 15,0 0 4-15,-2 10-2 16,3 3 0-16,-5 4 1 0,1 7-12 16,-3 7-9-16,-5 6-21 15,-2 6-21-15,-11 6-40 16,1 3-117-16</inkml:trace>
  <inkml:trace contextRef="#ctx0" brushRef="#br0" timeOffset="275367.0566">8923 6046 123 0,'-7'0'2'0,"-7"-1"-1"15,6 1-1-15,-3 0 1 16,0 0 0-16,0 0-1 16,3 0 1-16,-4 0-1 15,5 0 3-15,0-2-2 16,1 0 9-16,-2-1 4 0,2 1 4 15,1-1-6-15,0 1 4 16,1 0-3-16,1 0 2 16,-1 0 4-16,2 0 5 15,2 2-9-15,-2 0 3 16,2 0-9-16,0 0-8 0,0 0-2 16,2 0-1-16,6 4 3 15,2 0-1-15,2 3-1 16,5 0 3-16,0 3-1 15,5 0-1-15,3-4 2 16,3 4-2-16,4 0 0 0,0 1 1 16,2 0-2-16,2-1 1 15,1 3 1-15,2 1-1 16,0-1 1-16,2 2-1 16,3 0 0-16,-2 3 2 15,6-2-4-15,-1 0 1 16,6 0 2-16,-2 0-2 0,0 0 1 15,3-1 3-15,0-1-6 16,4 0 3-16,-3 0 4 16,4 0-5-16,-3-1 2 15,5 1 1-15,-2-3 0 16,1-2 3-16,2-1 0 0,1 0-1 16,2-3 0-16,1-1-2 15,2-3 3-15,-1-1 0 16,1 0-4-16,-3-1 0 15,3 1 0-15,-2-2 1 16,-1-5-2-16,0 0 1 0,-2-2-1 16,0 0 1-16,-4-2-1 15,0-1-1-15,-5 1 2 16,-2-2-1-16,0 1 0 16,-5-1 3-16,-2 3-5 15,-2-1 2-15,-6-1 3 0,2 2-4 16,-2-2 2-16,-3 4-1 15,-2-4 0-15,-3 4 0 16,-6 1 0-16,-1-1-5 16,-9 1-26-16,-10 2-53 15,-3 0-145-15</inkml:trace>
  <inkml:trace contextRef="#ctx0" brushRef="#br0" timeOffset="275967.1646">9048 5946 256 0,'2'0'2'16,"0"0"19"-16,3 0-21 16,5 0 2-16,3 0-2 15,6 0 1-15,2-5-2 16,4 0 2-16,4-2 0 0,3-1-2 15,0 0-13-15,2-3-51 16,-1 2-41-16</inkml:trace>
  <inkml:trace contextRef="#ctx0" brushRef="#br0" timeOffset="276115.4525">9668 5834 204 0,'20'0'4'15,"1"0"-1"-15,2 0-1 0,6-2-4 16,0 2 6-16,1 0-11 16,-1-3-34-16,0-3-42 15</inkml:trace>
  <inkml:trace contextRef="#ctx0" brushRef="#br0" timeOffset="276222.3982">10244 5749 143 0,'29'-6'3'16,"0"1"0"-16,1-1-42 16</inkml:trace>
  <inkml:trace contextRef="#ctx0" brushRef="#br0" timeOffset="276349.0741">10673 5704 207 0,'11'5'1'0,"-4"-1"-6"0,1 0-54 16</inkml:trace>
  <inkml:trace contextRef="#ctx0" brushRef="#br0" timeOffset="277887.6823">10241 4368 70 0,'0'0'41'16,"0"0"-23"-16,0 0-2 15,0 0 4-15,0 0-4 16,-2 0-4-16,0 1-3 0,-2 1-4 16,2 0 1-16,0 0 1 15,-1 2 0-15,1 1-3 16,0 0 0-16,-1 2-3 15,1 3 1-15,0-3 0 16,1 3-4-16,-1 1 1 0,2 0 4 16,0 1-3-16,0 0 2 15,0 3-2-15,0-2 0 16,2-1 2-16,3 2-2 16,2-1 1-16,4-1 0 15,-2-3-1-15,3 0 0 0,1-2 2 16,1-1-3-16,3-3 1 15,0-1 1-15,2 0-1 16,-2-2 1-16,5 0 0 16,-2 0-2-16,-1 0 3 15,1-6-2-15,-1 1-1 0,-2-1 4 16,1 0-5-16,-4 0 2 16,-2-1 3-16,-2 0-3 15,-3 1 0-15,0-1 4 16,-4 0 2-16,-3 0 0 15,0 0 6-15,0-2 3 0,0 0-9 16,-5-2 0-16,-2-1-1 16,-3-3 0-16,0 3-1 15,-2 0-2-15,0-1 1 16,-3 4-3-16,1 0 2 16,-1 0 4-16,-1 2-1 0,0 2-4 15,0 3 1-15,-2 0-1 16,-1 2 1-16,2 0-2 15,-1 0-3-15,2 0 6 16,-2 2-4-16,2 4 1 16,3-3-2-16,1 0 3 0,5 1-8 15,1 1-22-15,2 1-36 16,-1-4-40-16</inkml:trace>
  <inkml:trace contextRef="#ctx0" brushRef="#br0" timeOffset="278699.2506">10243 4239 165 0,'-17'0'12'0,"1"-2"-1"16,1 2-1-16,0 0 9 0,-4 0 1 15,1 6-15-15,1 0-3 16,-2 2-2-16,4 4-6 16,-2 1 12-16,3 1-6 15,-1 4-2-15,3 2 7 16,0 3-3-16,-1 6-5 0,2-1 8 16,0 3-3-16,2 3 2 15,4-2 1-15,0 2 0 16,5-4-1-16,0 2 0 15,0-4-2-15,8-1-3 16,5-4 2-16,1-1 0 0,5 0 2 16,-2-4-2-16,5-1 0 15,3 1 0-15,0-3 0 16,5-2 0-16,1-3 0 16,1-3-1-16,-1 0 1 15,2-4-1-15,-1-1 0 0,0-2 1 16,2 0-1-16,-1 0 0 15,1-7 1-15,-2-4-1 16,0 0-1-16,-1-2 3 16,-4-2-2-16,0 0 0 15,-5-2 2-15,-1 2-2 16,-5 0 0-16,-4-2 2 0,-3 1 0 16,-1 0-1-16,-5-2 4 15,-1 0-4-15,-2-1 1 16,0 0-1-16,0-3-1 15,-5 0 4-15,-5-1-3 0,0 0-1 16,-2 0 0-16,-3 0 2 16,-4-1 2-16,2 5 6 15,-3 3 2-15,-1-2 5 16,-1 3-5-16,2 3-8 16,1 3-1-16,-1 2-1 15,0 0-4-15,1 2-1 0,-1 3-29 16,-2 2-21-16,-4 0-22 15,4 0-49-15</inkml:trace>
  <inkml:trace contextRef="#ctx0" brushRef="#br0" timeOffset="279574.7855">10003 4209 191 0,'-23'4'46'16,"-1"-1"-41"-16,0 5 0 15,2 0-1-15,-3 5 3 16,-1 1-4-16,1 4 0 16,-3 1-5-16,0 4 4 0,-1 1 2 15,0 4-4-15,2 3 0 16,0-1 1-16,5 6-2 16,1-2 2-16,3 3-3 15,4 1 2-15,1-1 1 16,4 1-1-16,4 1 2 0,3 2 0 15,2 2-1-15,0-1-1 16,7 1 1-16,5 0-5 16,5-4 6-16,2-1-2 15,3-1-1-15,7-2 2 16,1-3-1-16,2 0 0 0,6-6 0 16,2 2 2-16,-1-6-3 15,6-1 2-15,0-5-2 16,0 1 1-16,5-7 2 15,1 1-1-15,0-5 0 16,0-1 1-16,1-2 0 0,-2-2 0 16,-1-1 0-16,2 0 0 15,-2-3 1-15,4-3 0 16,-6-6-1-16,2-3 1 16,-1-2 0-16,-1-4-3 15,-4-1 2-15,-1-3-1 16,-1-1-2-16,-2-5 4 0,-3 1-5 15,-5-2 3-15,-4-1 0 16,-4 0-2-16,-6-4 2 16,-5 0 0-16,-2-3 1 15,-2-1 0-15,-6-1 1 16,2-3-2-16,-4 0 0 0,0 1 0 16,0-3 0-16,-6 2 1 15,-2 3-2-15,-2 0 0 16,-2 4 1-16,-7 2-2 15,-2 0 1-15,-5 6 3 16,-1 0-5-16,-6 3 2 0,-4 1 0 16,-2 2 2-16,-2 2 0 15,-1 4 12-15,-2 0-6 16,-5 4 9-16,-2 1-15 16,0 7 0-16,-5 0-1 15,2 6-5-15,-3 0 2 16,0 14-8-16,-1 8-37 0,-1 3-5 15,1 5-46-15</inkml:trace>
  <inkml:trace contextRef="#ctx0" brushRef="#br0" timeOffset="280742.4976">10592 6924 104 0,'-7'0'26'0,"-4"0"-10"16,1 0-3-16,-1 0 6 15,1-2-13-15,2 2 0 16,-3-4-2-16,3 3-2 15,-2-1 2-15,-2 0 1 16,3 2-2-16,-2 0 0 0,0 0 4 16,-4 0-3-16,3 0 2 15,0 5 2-15,-1 3-6 16,2 2 7-16,0 1-2 16,2 0-6-16,2 5 1 15,2 0 0-15,3 0-1 0,2 2 0 16,0-2-1-16,7 0 0 15,4 0 0-15,5 0-1 16,2-5 1-16,4 0 1 16,1-3-4-16,3-1 1 15,1-3 3-15,-1-4-1 0,2 0 2 16,1 0-1-16,-2-5-3 16,0-2 3-16,0-4 1 15,-3 0-4-15,-3 1 4 16,1-3-2-16,-4-1 0 15,-4 1 1-15,-1-1-1 16,-4 3 0-16,-4-5 2 0,-3 3-2 16,-2-2 3-16,0 0 0 15,-4 1 1-15,-6 2 4 16,-5-2-4-16,-1 1-1 16,-5 4 0-16,-1 4 0 0,-2-1-3 15,1 6 2-15,-2 0-2 16,-4 0 0-16,1 6 0 15,-1 3-6-15,0 1-3 16,4 1-1-16,2 1-6 16,3-4 0-16,3-1-18 15,7-4-45-15</inkml:trace>
  <inkml:trace contextRef="#ctx0" brushRef="#br0" timeOffset="281511.3854">10682 6674 188 0,'-9'0'3'0,"-2"0"4"0,1 0-1 15,-1 0 4-15,-2 0-4 16,1 0 5-16,-3 5-10 16,-1 5 1-16,-4 1-2 15,-2 3 1-15,0 5 0 16,-4-1-1-16,-1 5-4 0,0 0 8 15,0 4-2-15,5 2 5 16,-2-1 4-16,2 2-3 16,8 0-3-16,1 0 2 15,6 0-2-15,2-2-1 16,5 1-1-16,0 1-3 0,7-3 1 16,5-2-2-16,8 0 0 15,2-5 2-15,2-3-2 16,4-1-1-16,5-3 4 15,3-4-3-15,1-4 1 16,2-3 1-16,5-2-2 16,-3 0 3-16,3-7-2 0,-3-4 0 15,1-5 1-15,1 0 0 16,-1-4-2-16,-5-1 2 16,-3-2-1-16,-3-2 1 15,-1 2-1-15,-8-2 0 16,-4 1 1-16,-3 3 0 0,-8-1-1 15,-2 0 2-15,-3-2 0 16,-2 3-2-16,0-2 1 16,-9-2 0-16,-2 1-1 15,-4-1 2-15,-4 0-1 16,-1 2-2-16,-3 4 3 0,-3-3-3 16,-2 4 1-16,2 5 1 15,-7-2-2-15,0 5 1 16,-1-2 1-16,2 5-2 15,-2 4 3-15,1 1-2 16,1 2-1-16,0 0 2 0,-2 0-2 16,5 2-2-16,0 3-14 15,4 2-21-15,4-2-17 16,1 0-35-16</inkml:trace>
  <inkml:trace contextRef="#ctx0" brushRef="#br0" timeOffset="282344.7554">10502 6441 192 0,'-34'9'6'0,"-1"1"-1"16,1 1-3-16,-2 3 1 0,1 4 3 15,-3 4-5-15,-1 0-3 16,0 5 4-16,-3 5-3 15,-1 0 2-15,-4 1 0 16,6 2-1-16,4 1 2 16,1 1 8-16,4 1-2 15,5-1 4-15,7 1-4 0,4 3-2 16,4-3 0-16,9 4-6 16,3-1-1-16,0 0 2 15,9 0-4-15,11 2 2 16,3-5 1-16,6-1 0 15,3-3 0-15,6-2 0 0,1-1 0 16,7-5 0-16,1-1 1 16,4-2-2-16,3-5 2 15,2-2-1-15,-1-1-1 16,6-5 4-16,0-5-5 16,0-1 1-16,4-6 2 0,-2 2 1 15,-2-3-2-15,1-10 1 16,-1-1-2-16,-5-6 3 15,0-3-3-15,-3-2 0 16,-4-3 2-16,-2-3-2 16,0-4-2-16,-5-1 0 0,-5-3-4 15,-1 0 2-15,-4-5 2 16,-5-2-2-16,-5 2-2 16,-6-3 4-16,-7 3-1 15,-2-3 3-15,-7 2 2 16,0 1-2-16,-3 1 3 0,-10 2-1 15,-8 1 2-15,-3 4 11 16,-8 4-1-16,-4 3 0 16,-4 0 7-16,-3 7-7 15,-4 0 8-15,-1 4-4 16,-3 2-2-16,-4 4-3 0,2-1 0 16,-2 4-3-16,1 4-4 15,2 0-4-15,6 3-1 16,1 2 1-16,0 0-3 15,4 2-9-15,2 6-24 16,2 5-39-16,1 2-41 0</inkml:trace>
  <inkml:trace contextRef="#ctx0" brushRef="#br0" timeOffset="296280.2093">22756 8459 227 0,'4'-10'4'0,"-2"0"-3"0,4-5-1 15,2 3 4-15,5-4-2 16,2 1 1-16,-2 1-1 15,6-2 6-15,-2 0-1 16,3 0 9-16,2-2-8 16,1 2 0-16,0-2 2 15,4 0-1-15,2 1 2 0,2-3 0 16,6 2 2-16,2-4 0 16,7 1-1-16,2 0-2 15,4-2 0-15,7-2 0 16,4 0 3-16,4 0 1 15,2-3-3-15,9 2 1 0,-1 0-2 16,6-2-7-16,5-3 2 16,-2 1 0-16,1-5-1 15,6 2-1-15,0-1-1 16,1-2 0-16,-3 0 1 16,1 3-4-16,-1 1 2 15,-2 1 0-15,-6-1-3 0,-2 3 3 16,-6 3-1-16,-2 1-2 15,-5 1 2-15,-7 3-3 16,-3 3-4-16,-11 2 3 16,-3 4 0-16,-10 1 0 0,-5 4-1 15,-10 5-12-15,-6 2-12 16,-11 0-22-16,-2 0-41 16,-22 4-120-16</inkml:trace>
  <inkml:trace contextRef="#ctx0" brushRef="#br0" timeOffset="317706.7879">19733 9521 148 0,'-7'-11'7'15,"0"2"17"-15,4-2 7 16,1 1-3-16,0 1 2 15,2-1-7-15,0-3-1 16,0 3-1-16,0-3 2 0,6 2-6 16,0-2-3-16,3 5 0 15,1-1-6-15,5 0-3 16,-3 2 2-16,5 2-5 16,-2 2 1-16,4-1 0 15,0 1-4-15,-1 3 2 16,2 0 0-16,1 4-2 0,1 5 3 15,0 0-2-15,-3 4-1 16,1 2 3-16,-4 3-2 16,2 1-1-16,-1 4 3 15,-5 0-3-15,0 4 1 0,-1 0 1 16,0 4-2-16,-2 1 1 16,-1 2 1-16,2 0-3 15,0 0 4-15,4-2 0 16,-1 2-5-16,6-6 6 15,0 1-3-15,3-4-2 16,0-2 4-16,6 0-2 0,-2-3 1 16,3-2 3-16,0-4-2 15,3 0 0-15,-3-1 1 16,2-4-3-16,-1-1 2 16,5-2-1-16,-4-2-3 15,-1-1 4-15,-2-3-5 0,1 0-6 16,-2 0-11-16,-3 0-26 15,-8-3-46-15,-5-7-82 16</inkml:trace>
  <inkml:trace contextRef="#ctx0" brushRef="#br0" timeOffset="318155.2978">20298 9346 315 0,'-18'-17'11'16,"0"1"2"-16,4 4-2 15,1 7 14-15,1 2-13 16,-1 3-3-16,1 1-3 16,-3 12-5-16,1 9 2 0,0 9-2 15,-5 2-1-15,3 10 2 16,-3 3-2-16,-1 5 1 16,-2 3 1-16,-1 3-3 15,0 4 2-15,-1-1 2 16,-1 1-3-16,4 2 5 15,-1-1 1-15,0-1-3 0,3 3 4 16,1-5-4-16,-1 0-3 16,2-6 4-16,2-1-5 15,3-5 2-15,0-3 1 16,2-5-16-16,3-5-23 16,4-7-37-16,1-9-63 0</inkml:trace>
  <inkml:trace contextRef="#ctx0" brushRef="#br0" timeOffset="318556.0745">20900 9532 349 0,'9'-4'15'16,"1"2"1"-16,5 1-8 0,4-2-7 16,1 3 6-16,4 0-6 15,1 0-1-15,2 0 4 16,-3 0-4-16,0 0-5 16,-2 0-10-16,-2 0-22 15,-4 0-18-15,-6 4-24 16,-2 0-75-16</inkml:trace>
  <inkml:trace contextRef="#ctx0" brushRef="#br0" timeOffset="318733.1666">20982 9722 326 0,'-2'8'22'15,"2"-5"-7"-15,0 1-9 16,13 3 2-16,5-1 2 15,3-1-10-15,3-2 2 16,3 1 0-16,-3-3-18 0,5 1-47 16,-2-2-62-16</inkml:trace>
  <inkml:trace contextRef="#ctx0" brushRef="#br0" timeOffset="323509.0849">21579 9160 360 0,'-6'-4'5'16,"0"-2"7"-16,4 6-4 16,2 0 8-16,0 0-9 0,0 2-4 15,0 7-2-15,0 4 8 16,4 1-6-16,2 5 2 15,-1 3 0-15,2 1-1 16,-1 7 0-16,3 2 4 16,0 4-3-16,-4 4 2 0,4 2-1 15,-4 2-5-15,1 6 3 16,-1 0-3-16,1 0-2 16,-3 4 7-16,-1-2-5 15,1-1 1-15,-3 1 5 16,0-2-1-16,0-2 1 0,0-3 1 15,0-4-2-15,0-2 0 16,0-5 0-16,0-2-8 16,-3-7 1-16,-1 0-33 15,1-5-27-15,-2-3-36 16,-1-5-93-16</inkml:trace>
  <inkml:trace contextRef="#ctx0" brushRef="#br0" timeOffset="324263.5656">22268 9680 327 0,'-2'-5'9'0,"0"-3"12"16,2 3 4-16,0 0 3 15,2-1-6-15,7 1-9 0,2-1-2 16,3 3-5-16,4-4-1 16,4 3-2-16,6-1-3 15,1-1 3-15,5-1 0 16,3 0-3-16,0 0 3 16,1 0-1-16,3 0 1 15,-1 2 1-15,-3-1-3 0,2-1 2 16,2 3 0-16,-7 1-5 15,0-1 4-15,-4 3-1 16,-3-1-2-16,-4 2 3 16,-3 0-9-16,-6 0-13 15,-1 0-13-15,-6 0-22 0,-4 2-25 16,-3-2-69-16</inkml:trace>
  <inkml:trace contextRef="#ctx0" brushRef="#br0" timeOffset="325352.7315">23362 9339 21 0,'-10'-8'284'0,"1"-5"-263"16,3 2-3-16,2 0 7 16,1 1 7-16,3 2-13 0,0-6-7 15,0 6-6-15,0-2-2 16,7 2 1-16,3-1-4 16,3-1 2-16,3 2 1 15,2 3-2-15,3-1 1 16,1 0 2-16,0 2-3 0,3 3 3 15,-1 1-1-15,3 0-1 16,-1 0 1-16,1 5-3 16,-2 5-1-16,0 0 3 15,-2 5-5-15,1 0 3 16,-4 4 1-16,-1 4-4 0,-4 4 1 16,-3 0 1-16,-4 4-6 15,-6-1-1-15,-2 5 1 16,0-2 2-16,-12 1 1 15,-4 0 2-15,-4 1-1 16,-3 1 5-16,-4 0-4 0,-6 0 1 16,-1-3 1-16,0-1-2 15,-1-1 1-15,2-6 2 16,3-3-4-16,3-5 3 16,5 0 2-16,5-5-6 15,2-3 6-15,4-2-2 0,4-2-2 16,6-1 1-16,-1-4 0 15,2 0 3-15,0 0 1 16,5 0-2-16,4 0 5 16,6 0 1-16,4-5-3 15,3-2 1-15,3-1 3 16,2 1-4-16,4 0 1 0,1 2-1 16,0-1-4-16,-1 1 4 15,4 1-4-15,-2 1-1 16,-1-1 2-16,-2 3-3 15,1-1 3-15,-2 2 0 16,-6-2-4-16,-2 0 3 0,-1 2 1 16,-1 0-4-16,-4 0 4 15,-2 0-2-15,-2 0-1 16,-2 0 3-16,-4 0-2 16,-2 0-1-16,0 0 5 15,0 0-4-15,-1 0 1 0,-2 0 1 16,2 0-3-16,-2 2 1 15,2 2 0-15,-2-1-13 16,0-1-26-16,0-2-53 16,-13 0-179-16</inkml:trace>
  <inkml:trace contextRef="#ctx0" brushRef="#br0" timeOffset="326459.3054">24331 9360 168 0,'0'-10'-2'0,"0"0"-13"16,0 4-6-16,2-3 20 15,3 0-2-15,1 0-7 16,-2 0 1-16,-1-1 7 15,1 0 3-15,1-5 4 16,0 2 6-16,-2 1 8 0,4-1 9 16,-4-1-1-16,-1 5 6 15,1 0-2-15,-1 0-2 16,0 6-4-16,0 1-9 16,1 2-7-16,1 2-1 0,1 7 4 15,1 8 3-15,1 3-2 16,-4 5-4-16,1 9 2 15,1 2 1-15,-3 8-4 16,1 1 2-16,2 1-5 16,-2 2-4-16,1 0 3 0,-1-3-4 15,2-4 0-15,1 0 3 16,-1-6-4-16,1 1 2 16,1-7 1-16,-2-1-5 15,2-4-7-15,0-7-9 16,1 1-20-16,-1-5-15 0,-2-6-17 15,-1-2-22-15,-3-5-66 16</inkml:trace>
  <inkml:trace contextRef="#ctx0" brushRef="#br0" timeOffset="326771.3221">24193 9626 305 0,'12'0'11'16,"7"0"-3"-16,5 0 11 15,7 0 8-15,7 0-6 16,0 0-6-16,4 0-3 0,4 0-5 15,-2 0-2-15,2 0-4 16,0 0 1-16,-3-1 1 16,-3 1-5-16,-1 0-2 15,-5 0-21-15,-2 0-30 16,-8-4-31-16,-1-2-54 16</inkml:trace>
  <inkml:trace contextRef="#ctx0" brushRef="#br0" timeOffset="327122.2311">25152 9124 350 0,'0'-11'7'0,"0"2"25"15,0 2-15-15,2 7 2 0,1 0-13 16,1 2-8-16,-1 12 6 16,4 7-1-16,-1 9 7 15,0 12 1-15,-1 4-6 16,-2 12-1-16,4 3-2 15,1 4 1-15,3-1 4 0,-1 2-6 16,7-6-6-16,0 1-7 16,1-6-34-16,-5-5-43 15,-4-7-231-15</inkml:trace>
  <inkml:trace contextRef="#ctx0" brushRef="#br0" timeOffset="332904.3655">18770 9139 219 0,'-28'-5'27'0,"-1"-2"11"16,3 0-22-16,3 0 2 15,5 1-2-15,-2 1-10 16,4 0-1-16,0 0-1 16,1 1-5-16,1 0 7 15,2 1-3-15,2 1 6 0,3 0 1 16,1 0-1-16,2 2-2 15,2-1 0-15,2 1-4 16,0 0 0-16,7 0-3 16,7 0-1-16,8 0 2 15,7 0 0-15,5 0-2 16,7 0 3-16,6 0-1 0,5-2 1 16,5-3 2-16,7-1-3 15,0 1 2-15,4-1 0 16,4 1-4-16,2-2 2 15,-2 1 0-15,3 1-2 16,-1-4 2-16,-4 2-1 0,-1-4 0 16,-2 3 2-16,-6-5-4 15,-2 1 2-15,-7-1 2 16,-1-1-3-16,-10-4 1 16,-4 2 2-16,-3-3-3 15,-7-5 4-15,-6 1 0 0,-4 0 1 16,-2-4 0-16,-5-2-2 15,-3-3-4-15,-1-4 4 16,0 3-2-16,-5-7-1 16,1 1 2-16,0 0-1 15,-2 3-1-15,0 1 3 0,0 3-5 16,-5 2 5-16,-8 2 0 16,0 3-2-16,-7 4 5 15,-2 0-3-15,-7 1-2 16,-5 3 3-16,-6 2-3 15,-7 0 1-15,-3 4 2 16,-6 3-4-16,-9 1 1 0,-4 1 3 16,-6 5-8-16,-5-1 7 15,-3 4-1-15,1-2-2 16,-2 3 1-16,3 8 0 16,-1 3-2-16,2 2 7 15,1 3-6-15,0 3 0 0,3 3 3 16,0 4-3-16,-4-1-1 15,5 6 7-15,1-2-7 16,4 8 2-16,6 0 0 16,4 2-1-16,8-1 3 0,8 2-2 15,10-3-2-15,12 2 5 16,9-2-4-16,12 4-1 16,1 0 4-16,17 3-4 15,8-1 3-15,6 2 1 16,8 0-4-16,5-3 3 15,6-3-2-15,5-2-6 0,6-5 7 16,8-1-1-16,6-7-1 16,8-4 3-16,11-8-2 15,6-9-3-15,15-6 3 16,11 0-8-16,6-15-9 16,1-11-51-16,-3-14-133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6:21:13.670"/>
    </inkml:context>
    <inkml:brush xml:id="br0">
      <inkml:brushProperty name="width" value="0.05292" units="cm"/>
      <inkml:brushProperty name="height" value="0.05292" units="cm"/>
      <inkml:brushProperty name="color" value="#FF0000"/>
    </inkml:brush>
  </inkml:definitions>
  <inkml:trace contextRef="#ctx0" brushRef="#br0">22006 4735 226 0,'-10'0'12'16,"3"0"1"-16,1 0 0 16,0 0 2-16,1 0 1 0,-1 0-6 15,2 0 0-15,-1 0-2 16,0 2-1-16,2 2-2 16,-4 2-2-16,0 0 0 15,0 3-3-15,0 2 0 16,-3 3 1-16,0 1-2 0,-2 3 2 15,-1 1 0-15,3 2-3 16,-1 1 4-16,-2 3 2 16,6-2 2-16,2 2 4 15,3-2-4-15,2-2-3 16,0 1 2-16,4-4-5 0,6-1 2 16,3-2 1-16,1-2-3 15,4-3 3-15,4-2 0 16,-1-2-3-16,3-2 3 15,1 1-1-15,2-2-2 16,2-6 3-16,1 3-3 0,-1 0-2 16,4-7 4-16,-6-4-2 15,2 1 0-15,-4-5 0 16,1 3 0-16,-4-4 0 16,-7-1 1-16,0-2-4 15,-3-2 5-15,1-1-1 0,-6-1-2 16,-1-4 2-16,-3-1-1 15,-3-1-1-15,0 1 6 16,0-1-5-16,-9-1 4 16,-5 2 3-16,-4 3-1 15,-4 0 0-15,-3 5 7 16,-6 0-5-16,-4 6-2 0,-5 5 0 16,-5 6-7-16,4 3 3 15,-3 3-9-15,3 13-30 16,7 5-17-16,7 5-31 15,2 2-25-15</inkml:trace>
  <inkml:trace contextRef="#ctx0" brushRef="#br0" timeOffset="775.8869">22025 5236 323 0,'-12'-4'23'15,"-5"4"-3"-15,5 0-11 16,5 0-6-16,-1 10-1 16,5 6 3-16,-1 4-5 15,3 1 1-15,-1 8 2 0,2 4-4 16,0 3 2-16,0 5 1 16,0 7-4-16,0 6 4 15,0 3-1-15,-2 7-2 16,0 6 4-16,-3 3 1 0,-2 4 2 15,-1 5 3-15,-2 3-4 16,1 8-2-16,0 0 1 16,-2 5-5-16,-1 4 3 15,1 2 2-15,-2-2-2 16,1 4 4-16,-3 1 0 16,3 1-2-16,-4-1 4 0,0 4-4 15,-1-5-2-15,-3-3 4 16,3-3-3-16,-5 0-1 15,0-2 3-15,1-7 0 16,-1-2-1-16,-1-3-1 16,0-5-1-16,5-6-2 0,-4-3 3 15,3-8-6-15,0-1 6 16,1-5-3-16,4-6 0 16,-2-6 1-16,5-5-1 15,2-7-1-15,4-5-8 16,-1-8-11-16,4-3-9 0,2-5-16 15,-1-5-19-15,-1 0 0 16,0-3-24-16,-5 0-75 16</inkml:trace>
  <inkml:trace contextRef="#ctx0" brushRef="#br0" timeOffset="1501.6051">21039 8754 301 0,'-17'13'5'0,"2"3"-5"0,8 3-1 15,2 1 3-15,5 5-2 16,0 0 0-16,2 3 4 15,8 1-3-15,7-1 3 16,2-1 3-16,3 0 0 16,3-2-1-16,2-4 2 0,5-1-8 15,1-4 3-15,2-3-2 16,1-3-2-16,4-2 4 16,-2-7 0-16,1-1-1 15,0 0 6-15,3-9-5 16,-3-3 4-16,-3-8 2 15,0-3-2-15,-4-4 0 0,1-5 2 16,-5-2-7-16,-2-3 2 16,-5 1-1-16,-7-1-5 15,-7-1 5-15,-4 5-2 16,-3 0-2-16,-13 1 6 16,-9 5-4-16,-12 4 1 0,-9 7 4 15,-9 7-6-15,-13 9 0 16,-13 2-2-16,-17 18-78 15,-17 10-248-15</inkml:trace>
  <inkml:trace contextRef="#ctx0" brushRef="#br0" timeOffset="14566.1163">21665 7888 96 0,'7'0'5'0,"0"0"-1"0,0 0 0 16,3 0 0-16,-4 0-1 15,1 0-2-15,0 0-1 16,0 0 1-16,3 0-1 16,-3-3 0-16,0 0 1 15,1 1-2-15,-3-1 2 0,-1 1-1 16,-1-2-1-16,1 3 3 15,-3 1 4-15,-1-4 18 16,0 2 6-16,0 1-15 16,0-5-9-16,0 2-4 15,0-1 1-15,0 2 7 16,0 0 0-16,0-1-4 0,-1-1 0 16,-3 0-1-16,1 2 3 15,-3 2-4-15,-2-2 1 16,0 2 7-16,-3 1-1 15,0 0-5-15,0 0-2 0,-2 0 1 16,-1 4-2-16,2 0 1 16,1 1 2-16,-1 1-3 15,1 0 2-15,2 1 0 16,0-1-1-16,2 2 1 16,-2 1-4-16,1-1-1 0,5 2 2 15,-1-1-3-15,1 1 1 16,1 2 3-16,2-3-6 15,0 4 2-15,0-5 1 16,2 6-2-16,3-5 2 16,0 0 0-16,3 3-1 0,1-3 1 15,-2-1 1-15,2 2-2 16,-2-3 1-16,0-3-4 16,4 0 1-16,-2 1 0 15,0-4 6-15,0-1-2 16,1 0-1-16,0 0 0 15,0 0 0-15,1-4 3 0,-1-5-3 16,-2 2 3-16,1-2 6 16,-4-1-3-16,1-1 7 15,-4-2-6-15,-2 1 3 16,0-1 1-16,0 0-4 0,0-2 1 16,-5-1 2-16,-3 0-3 15,1 1 1-15,-2 2-2 16,-2 0-2-16,-1 1 0 15,0 0 0-15,-5 6-6 16,5 0 4-16,-3 3 0 16,3 3-4-16,-1 0-11 0,0 0-9 15,1 9-4-15,-1 3-25 16,-1-1-45-16</inkml:trace>
  <inkml:trace contextRef="#ctx0" brushRef="#br0" timeOffset="15548.3688">21723 7375 167 0,'-21'15'11'0,"0"1"5"16,3-4 5-16,0 2 0 15,3 1-7-15,6-3-3 0,2 1-8 16,2-1-3-16,3-3 0 16,1 2 0-16,1-1 0 15,0 1 0-15,1-4-2 16,6 2 2-16,0-1-1 16,6-5-2-16,0 1 0 15,1-4-3-15,0 0 2 0,2 0 3 16,1 0 1-16,1-9 1 15,1-2 1-15,1-1 0 16,-1-3 0-16,2 1 2 16,-1-4 1-16,-1 2-1 0,-1-2-4 15,-1 0 0-15,-5 2 1 16,0 2-1-16,-2 0 0 16,-7 3 4-16,-1-3-2 15,-2 5 1-15,0 0 5 16,-2-2-3-16,-5 4-2 0,-2 2-3 15,-2-1-6-15,1 1 5 16,-2 5-17-16,0 0 1 16,-1 0-18-16,3 0-10 15,-3 0-17-15</inkml:trace>
  <inkml:trace contextRef="#ctx0" brushRef="#br0" timeOffset="16196.3818">21845 6785 11 0,'-13'11'174'16,"0"-1"-163"-16,0 6-3 0,1 0-3 16,2 2 10-16,2 2-2 15,1 3-9-15,5 0 0 16,0-1 2-16,2 2-6 16,2-1 4-16,8 1-3 15,2-4 0-15,2-1 0 0,2-3-3 16,-2-3 2-16,1-5 1 15,3-4-2-15,-2-2 3 16,0-2 4-16,1 0-1 16,0-6 0-16,0-4 3 15,-2-3-5-15,-2-2 3 16,-1-3 0-16,-3-2-2 0,-1-2 8 16,-4 0-9-16,-4 2 1 15,0-2 4-15,-4-1 5 16,-6 7-10-16,0-2 1 15,-4 0-4-15,-3 4 0 0,-1 2-2 16,2-1-3-16,-2 2-5 16,2 4-3-16,2 2 1 15,1-2-7-15,3 1-22 16,0 1-24-16,2-2-62 16</inkml:trace>
  <inkml:trace contextRef="#ctx0" brushRef="#br0" timeOffset="16730.2253">21937 6360 168 0,'-2'-3'12'16,"-1"2"2"-16,-1 1-1 15,1 0 1-15,3 0-4 16,-2 1-7-16,2 8-3 16,0 2 1-16,0 1 1 15,0 5-3-15,0-2 3 0,0 3-2 16,4-1 0-16,3-5 2 15,-1 4-4-15,1-6 2 16,1-1 0-16,-1-2-2 16,3-3-2-16,2-4 6 15,0 0 2-15,2 0 7 0,-1-11-1 16,4-2-7-16,-3 0 2 16,4-5-2-16,-4-3-3 15,-1-5 1-15,-4 5-5 16,2-4-1-16,-8 2 3 0,-3 0 2 15,0 3 1-15,-7 0 0 16,-5 5 1-16,-5-2-2 16,-2 3 0-16,-3 5-3 15,-3 2 7-15,0 4 1 16,-1 3-7-16,2 0 1 16,2 0-2-16,2 8-3 0,3-1-12 15,4 1-24-15,2-3-34 16</inkml:trace>
  <inkml:trace contextRef="#ctx0" brushRef="#br0" timeOffset="17242.8265">22037 5834 278 0,'-17'-2'-2'0,"3"1"8"16,1 1-3-16,4 0-3 15,1 5 4-15,0 4-3 16,2 1-1-16,3 5 1 15,-1-3-2-15,3 5 0 16,-1-1 2-16,2 0-1 0,0-2-2 16,2-2 3-16,3 1-2 15,4-6 1-15,0-1 0 16,2-3-2-16,1-3 3 16,3 0 1-16,-3 0 1 15,5-9 4-15,-5-3-5 0,3-3-2 16,-5-1 0-16,-1-2-1 15,-1-1 1-15,-1-1 0 16,-6-2 0-16,-1 3 0 16,0-2 1-16,0 3-1 15,-10-2 2-15,0 6-2 0,-2-2-1 16,-3 5 2-16,3 2-5 16,-5 2 0-16,4 2-9 15,-1 5-9-15,-3 0-22 16,3 0-22-16,1 0-41 15</inkml:trace>
  <inkml:trace contextRef="#ctx0" brushRef="#br0" timeOffset="17655.8161">22013 5376 277 0,'-10'12'9'0,"0"0"-8"16,3 5-3-16,4 2 1 15,1 5 2-15,2 1-1 16,0 0-3-16,3-4-2 15,4-3 0-15,0-4-3 0,1-2 4 16,1-5-1-16,-1-4 3 16,4-3 4-16,-2 0-3 15,-1-4 9-15,2-10-1 16,0-1-3-16,-2-5 2 16,-2 1 2-16,-1-2 2 0,-1-3 2 15,-3 5-7-15,-2-1 0 16,0 2 2-16,-6 4-7 15,-7 3-1-15,-6 4-7 16,-6 7-19-16,-11 2-12 16,-9 12-50-16</inkml:trace>
  <inkml:trace contextRef="#ctx0" brushRef="#br0" timeOffset="21227.2657">2578 9050 172 0,'7'0'105'0,"-3"0"-94"15,1 0-11-15,1 2 2 16,3 3-2-16,-2 2 7 16,0 6-1-16,-2-1 4 0,3 5 5 15,-3 1-3-15,2 1 9 16,-3-1-2-16,3 2-8 15,2-2 0-15,2-6-2 16,4-2-2-16,0-6 0 16,9-4-1-16,10-7 10 0,12-18 5 15,23-18-8-15,16-12 1 16,18-13-7-16,16-5-5 16,10-4-6-16,-1 6-6 15,-8 3-54-15,-15 9-103 16</inkml:trace>
  <inkml:trace contextRef="#ctx0" brushRef="#br0" timeOffset="38305">18339 4445 122 0,'0'-13'13'15,"0"4"-4"-15,-1-1 2 16,-2-1 5-16,1 0-4 0,0-1-5 16,-1-1 1-16,1 1-3 15,0-1 6-15,-1 4-4 16,0-2-6-16,-3 1 1 16,3 3 0-16,-3-1-2 15,-1 3-3-15,0 0-4 0,0 1 7 16,2-1 0-16,-7 2 0 15,5 1 6-15,-1-1 1 16,0 2-1-16,-3 1 5 16,-1 0-3-16,1 0 2 15,-2 0 4-15,-2 4 1 0,2 5-1 16,-1 1 0-16,-3 3-5 16,3 1 1-16,-1 4-3 15,3 0-1-15,-1 3-2 16,3 0 0-16,1-1-2 15,1 0 0-15,6 0-2 0,0 1-1 16,2-3 0-16,0-2 4 16,7 0-4-16,7-2 2 15,-1-2-4-15,4-2 4 16,0-2 1-16,7 0 0 16,-4-3-1-16,5-3 2 0,-2-1-4 15,4-2 3-15,0 1-2 16,0-6-1-16,0-3 4 15,0-5-3-15,4 0-1 16,-6-4 3-16,2-2-2 16,-2-1 0-16,-4-2 1 0,0-2-1 15,-6 2 0-15,-3-3 3 16,-4-2-1-16,-1 3 4 16,-7-3 3-16,0 1-1 15,0 2 0-15,-8-2-2 16,-4 2-4-16,-2 2 0 0,-2 3-3 15,-2 3 0-15,-2 6 0 16,1 4-18-16,-3 8-7 16,0-1-4-16,-1 11-17 15,-2 3-11-15,4 4-31 16</inkml:trace>
  <inkml:trace contextRef="#ctx0" brushRef="#br0" timeOffset="38932.2043">18299 4702 220 0,'0'12'1'0,"2"3"1"16,0 3 1-16,-1 5 5 16,2-1 2-16,-1 7-7 15,1 2 1-15,-1 1-2 0,2 1-2 16,-1 5 2-16,-1 1-2 15,1 1-1-15,-1-1 3 16,1 4-1-16,-3-1-2 16,2 2 1-16,0-2 0 15,-2-1 2-15,0 0 8 16,0 0-2-16,0 0 8 0,0 0-1 16,0-2-5-16,0 0 4 15,0-1-4-15,-2-3-7 16,2-4 1-16,0-3-4 15,0-3-1-15,0-4 2 0,2 1-2 16,2-6-2-16,0 4-18 16,-4-4-14-16,0 0-8 15,0 0-18-15,0-2-31 16</inkml:trace>
  <inkml:trace contextRef="#ctx0" brushRef="#br0" timeOffset="39528.9385">18100 5913 231 0,'-5'12'5'16,"0"2"-5"-16,2 2-2 16,1 6 4-16,2 1-3 0,0-2 1 15,2 3 2-15,8-1-3 16,-1-3 5-16,4 1-1 15,2-2-3-15,4-2 2 16,0-1-1-16,4-2 1 16,1-5 6-16,1 0-4 0,1-4 3 15,3-1 0-15,2-4 1 16,-1-2 0-16,-1 2 1 16,0-11-3-16,0 0 2 15,-4-2 0-15,-1-4-3 16,-4-1 3-16,-3-3-1 0,-1-2-4 15,-5 0 2-15,-1-2-1 16,-6 0-4-16,-4 0 4 16,0-4-5-16,-4 2 2 15,-9 2 2-15,-8 0-3 16,-6 4 1-16,-5 1-1 0,-4 4-2 16,-3 4 1-16,-5 3 0 15,0 7-1-15,0 4 4 16,5-1-4-16,5 12-2 15,2 7-7-15,5-1-15 16,3 6-12-16,3 2-32 0,3 0-56 16</inkml:trace>
  <inkml:trace contextRef="#ctx0" brushRef="#br0" timeOffset="40135.8347">17996 6288 312 0,'-16'8'3'15,"-1"-1"-4"-15,3 2-7 0,-1 4 15 16,3 7-7-16,-6-1 2 16,4 5-1-16,0 2 1 15,-3 4 0-15,2-1-1 16,0 4-2-16,1 0 5 16,-1 2-7-16,1 0 5 0,1 2-2 15,1 5 0-15,1-4 0 16,2 1 0-16,0 2 0 15,4 2 0-15,3-2 1 16,2 2-2-16,0 0 8 16,2-1-4-16,8 1 2 0,1 0 0 15,5 0-1-15,3-2-1 16,0 0 3-16,4-2-3 16,1 0 1-16,0-1 3 15,5-1-5-15,-2 1 1 16,2-2-1-16,0-1-3 15,3-1 4-15,-3-2-3 0,1-1 0 16,-1-3 2-16,0-1-2 16,2-4 0-16,-4 2 3 15,3-3-6-15,-1-4 3 16,2-1 3-16,-1-1-7 16,1-3 3-16,-1-1 0 0,-3-3-13 15,-2 0 1-15,-2-3-5 16,-1-1-14-16,-5 1-7 15,-2-5-22-15,-1-1-15 16</inkml:trace>
  <inkml:trace contextRef="#ctx0" brushRef="#br0" timeOffset="40582.2892">18567 7674 274 0,'-9'0'17'0,"0"0"-4"16,2 0 1-16,-2 7-6 15,6 5-1-15,-3 2-6 16,5 3-2-16,-2 2 3 0,1 2-1 16,2 3-3-16,0-3 4 15,0 2-2-15,2-2-1 16,4 1 5-16,1-1-8 15,2-3 4-15,-1-2 0 16,6-1-1-16,-1-3 0 0,8-3-1 16,0-4 2-16,5-1 2 15,0-4-1-15,3 0-1 16,-2 0 1-16,1-7-1 16,0-4-1-16,-7-1 2 15,0-5-2-15,-6-1 2 16,-3-3 2-16,-7-2-5 0,-2-1 4 15,-3-4 0-15,-4 3-1 16,-10-3 1-16,-6 1-1 16,-3 0-1-16,-7 1 1 15,-5 1-1-15,-3 5-7 0,1 2-7 16,-4 6-17-16,0-1-21 16,6 1-38-16</inkml:trace>
  <inkml:trace contextRef="#ctx0" brushRef="#br0" timeOffset="41215.4897">18557 6123 298 0,'-4'-2'12'0,"1"2"-4"16,3 0 4-16,0 0-11 16,5 7-1-16,5 6 7 0,4 1-4 15,6 6-1-15,0 0-1 16,9 5-1-16,-3 0 0 15,9 3 2-15,-1 2-3 16,-1 5 1-16,1 0 2 16,0 1-4-16,-4 5 5 0,2-2-3 15,-1 6 2-15,1-3 3 16,0 6-2-16,-3 4-2 16,-2 0 1-16,0 1-2 15,-8 4 0-15,-5 1 2 16,-9-1-4-16,-5 5 2 0,0-1 2 15,-14 1-2-15,-8 2-2 16,-3-1 10-16,-1-1-2 16,1-3-3-16,1-4 5 15,0-3-5-15,2-2 1 16,7-5-4-16,0-1-2 0,4-5-15 16,-2-1-60-16,5-5-61 15</inkml:trace>
  <inkml:trace contextRef="#ctx0" brushRef="#br0" timeOffset="41742.0006">18796 8100 290 0,'-3'3'15'0,"-1"1"3"16,1 4-11-16,1 5-2 15,1 5 6-15,-1 7 2 16,0 5-3-16,0 4-7 16,1 5 1-16,-3 2-4 15,-2 6 0-15,2-1 2 0,-3 4-2 16,2 2-4-16,0 3 6 15,-2 0-1-15,-1-1-1 16,1 3 0-16,0-3 0 16,2 1 3-16,-5-2-3 15,5-1-1-15,0-2 3 0,0-2-2 16,1-2-1-16,1-1 3 16,-2-4-4-16,5-2-13 15,0-1-17-15,0-4-30 16,0-7-37-16,0-2-73 15</inkml:trace>
  <inkml:trace contextRef="#ctx0" brushRef="#br0" timeOffset="42155.1069">18538 9513 349 0,'-14'13'1'15,"-1"1"12"-15,3 3-13 16,4 4-2-16,3 2 5 16,3 2-4-16,2 4 1 0,0-1 2 15,6 2-4-15,3-1 2 16,3 2 0-16,5-5-4 16,2-2 2-16,3-3 3 15,3-5-2-15,1-3 2 16,-4-4-2-16,5-6-1 0,0-1 4 15,0-4-3-15,0-1 1 16,1-12 1-16,0-3 0 16,-1-5 4-16,-1-8 1 15,-2-1-3-15,-2-3 6 16,-6-6-1-16,0 0-3 16,-9 0 2-16,-5-2 0 0,-2 2-1 15,-5-2 2-15,-11 5-4 16,-6 8-3-16,-8 6 1 15,-10 10-4-15,-8 14-3 16,-14 4-21-16,-7 21-51 16,-23 12-120-16</inkml:trace>
  <inkml:trace contextRef="#ctx0" brushRef="#br0" timeOffset="64425.4571">14850 4491 223 0,'-11'-14'8'16,"-1"0"9"-16,4 3-5 15,3-2-2-15,1 3-5 16,1 2-2-16,-1 0-3 15,1-1 1-15,1 0 1 0,2 0-2 16,-1 0-2-16,1 0-6 16,0 2-21-16,0-4-22 15,0 4-17-15</inkml:trace>
  <inkml:trace contextRef="#ctx0" brushRef="#br0" timeOffset="65535.3047">14792 4274 106 0,'-10'0'83'16,"-3"0"-54"-16,-1 0 7 0,-2 0-11 16,-2 0 2-16,0 3 6 15,-5 6-9-15,-1 1-7 16,-1 5 1-16,-1-1-2 16,-2 6-1-16,2 3-1 15,-3 4-8-15,2 3 0 16,-2 6-2-16,4 5-5 15,-4 5 2-15,-2 1 2 0,-1 8-3 16,1 2 0-16,-1 6 1 16,0 1-1-16,-2 5 2 15,3 6-3-15,-1 6 3 16,-2 1-1-16,2 3-1 0,1 10 1 16,-1 2 1-16,-2 3-3 15,2 4 2-15,0 3-1 16,2 2-1-16,2-2 1 15,2 2 1-15,3 0-2 16,6 3 2-16,2 1-2 0,4-1 1 16,1 2 0-16,5 1 1 15,0 0-3-15,3-1 3 16,1 2-1-16,1-4 1 16,-2 1 0-16,2-3-1 15,3-5 1-15,4 1 0 0,2-6 0 16,6-2 2-16,4-4-4 15,3-3 2-15,5-2 0 16,3-5-1-16,4-2 0 16,2-3 1-16,4-2-1 15,-2-6 1-15,1-3 0 16,2-2-2-16,6-6 3 0,-1-1-1 16,3-5-2-16,-2-4 2 15,5-4-2-15,-1-5 0 16,1-3 2-16,-1-6-2 15,5-4 0-15,0-6 1 16,2-4-1-16,-1-8 0 0,1-5 2 16,5-5-3-16,-2 0 2 15,0-8-1-15,3-10-2 16,3-4 2-16,-5-6 0 16,6-4-1-16,-3-5 2 0,1-7 0 15,1-4 0-15,-2-2 0 16,1-7 0-16,-1-2 0 15,-1-3 1-15,-3-2-2 16,1-8 2-16,-3 0-1 16,-2-4-2-16,-5-6 4 15,2 2-2-15,-7-6-1 0,-1-4 0 16,-5-3-1-16,0-2 1 16,-4-5 2-16,-3-5-2 15,-3 0 1-15,-3-6 2 16,-1-1-3-16,-1-1 1 15,-7 1 0-15,-1-1 0 0,-6 1 1 16,2 0-1-16,-8-1 0 16,0-1 1-16,-6 0-1 15,0 0 1-15,1 2 2 16,-9-2-1-16,-4-1 3 16,-3 1 0-16,-1 2 0 0,-4 3 1 15,-4 2 1-15,-3 1 0 16,0 9 1-16,-3 0-3 15,-6 7 3-15,-3 0 1 16,-4 3-4-16,-1 5-3 16,-4 4 2-16,-2 4-2 15,-3 3-3-15,2 8 5 0,-7 4-7 16,1 6 3-16,-4 8 0 16,-4 4-3-16,2 9 4 15,-1 7-3-15,1 7 0 16,4 6-2-16,1 4-6 0,6 5-3 15,-1 3-11-15,9 2-7 16,0 9-17-16,-2 5-51 16,-3 3-80-16</inkml:trace>
  <inkml:trace contextRef="#ctx0" brushRef="#br0" timeOffset="66344.7948">14912 5242 399 0,'-17'7'-22'0,"-7"0"34"16,1 7-11-16,2 2 5 16,-1 8 2-16,-1 4-3 15,-3 7 0-15,-2 5 0 16,-3 7-1-16,-1 10-2 15,-2 3 2-15,-4 6-4 16,-1 6 1-16,3 5 2 0,-1 3-2 16,3 2 5-16,2 5 2 15,3 8 0-15,7-3-2 16,2 5-1-16,5 1-5 16,8 0 2-16,3-1 0 0,4-1-1 15,4-6 1-15,9 2-2 16,6-5 2-16,3-5-1 15,5-4-2-15,2-3 2 16,5-3-2-16,2-5-2 16,1-4 4-16,2-2-1 0,3-4-2 15,-3-4 2-15,-1-5-6 16,0-3-3-16,-2-5-12 16,-2-7-22-16,0-6-36 15,-7-11-56-15</inkml:trace>
  <inkml:trace contextRef="#ctx0" brushRef="#br0" timeOffset="66831.1006">14892 5873 289 0,'-14'0'21'15,"4"0"16"-15,7 4-12 16,1 10-10-16,2 4-11 0,0 5 1 16,5 8 0-16,4 4-1 15,2 5 3-15,1 5-1 16,0 6-1-16,2 4-1 15,-4 9-1-15,3 6 0 16,-4 9 2-16,-6 3-3 0,-1 6-2 16,-2 4 2-16,-2 6-4 15,-10 3 2-15,-4 4-9 16,-6 5-16-16,-5 0-15 16,-7 3-69-16</inkml:trace>
  <inkml:trace contextRef="#ctx0" brushRef="#br0" timeOffset="71687.5978">14819 8929 55 0,'-2'9'6'16,"-1"-2"-1"-16,-1-2 3 15,3 2 3-15,-3-1-6 16,2 1-1-16,1 0-1 16,-1-2-1-16,2 1-2 15,-2-1-13-15,2 1-15 0,-1-3-16 16</inkml:trace>
  <inkml:trace contextRef="#ctx0" brushRef="#br0" timeOffset="72476.4796">14792 9011 29 0,'0'0'21'0,"0"0"-5"0,0 0 5 16,0-4-1-16,0 4 1 15,0-1-1-15,0-1-5 16,0 0-8-16,3 0-1 16,-3 1-5-16,0-1 1 0,0-2 0 15,0 3 0-15,0-3 6 16,0 0 7-16,0 1-5 15,0-1 6-15,0-1-7 16,2 3-5-16,-2-1-2 16,0-1-2-16,0 2 1 15,0-2 1-15,0 3 2 0,0-1 1 16,-2 2 10-16,-3-2-6 16,2 2 3-16,-1 0-1 15,-1 0 3-15,2 0-4 16,-1 0-7-16,-1 0 2 15,1 2-1-15,-2 4 0 0,1 1-4 16,2 0 4-16,-3 3-1 16,3 1-2-16,-5 1 2 15,5 3-3-15,-3-3 0 16,1 3-3-16,2-1 7 16,-1 0-3-16,1 1 1 0,1-1 0 15,2-4-2-15,0 5 1 16,0-4-2-16,0-1 3 15,7 1-4-15,-2-2 2 16,6 1 0-16,-2-2 0 0,2 1-2 16,-3-4 4-16,4 1-4 15,-2-3 4-15,1-2-1 16,0 1-1-16,-1 0 1 16,-1-2 0-16,3 0-2 15,-2 0 6-15,0 0-4 16,0-2-1-16,0-3 2 0,3 0-3 15,-2-5 3-15,0 3-1 16,-3-1-1-16,2-5 1 16,-1 2 0-16,-2 1-1 15,-1-3 1-15,1 1 0 16,0 0-3-16,-6 1 4 0,1 0 0 16,0-2-2-16,-2 2 4 15,0 1-1-15,0-1 0 16,-4 2 7-16,-3 0-7 15,-2-1 0-15,-2 1 5 16,-3 2-2-16,-2 1 2 0,-3 3 3 16,-1 1-11-16,-1 2 10 15,-2 0-5-15,0 2-10 16,5 7 5-16,0 2 1 16,5 3-3-16,1 0-21 15,3-2-40-15,0-2-59 16</inkml:trace>
  <inkml:trace contextRef="#ctx0" brushRef="#br0" timeOffset="73558.1032">14556 7511 262 0,'0'-7'2'0,"0"-2"2"16,0 0-1-16,0 0 3 16,0 0 0-16,0 0-5 15,1-1 0-15,1-1 0 16,-2 2-1-16,0 0 0 0,0 2 0 15,0 0-4-15,0 0 1 16,0 1 2-16,0 3-1 16,-3-1 4-16,-1 0 2 15,3 1 5-15,-4 3 10 16,5 0-1-16,-2 0 4 16,2 0-11-16,-1 0-12 0,-1 9 2 15,0 5 1-15,2 2-2 16,0 4 2-16,0 3 1 15,0 0-5-15,0-1 5 16,4 1-3-16,4-1-1 16,0-2 4-16,4-2-5 0,3 2 2 15,1-4 1-15,2-2-3 16,4-3 0-16,-3-2 5 16,5-4-4-16,1-3 1 15,-1-2 0-15,0 0 0 0,1-2 3 16,-1-6 2-16,5-5-4 15,-6-1 8-15,2-2-4 16,-3-4-2-16,-2-2 1 16,-5 3-1-16,-2-6 1 15,-4 0 2-15,-5 0 1 16,-4-1 4-16,0-1 1 0,-6 2-6 16,-9 0-3-16,-2 0 2 15,-6 5-7-15,-6 4 8 16,-2 2-6-16,-8 5 1 15,1 5-6-15,-2 4 9 16,-1 0-7-16,2 7-4 0,3 6-13 16,1-1-8-16,9 1-28 15,-1-6-42-15,5-5-149 16</inkml:trace>
  <inkml:trace contextRef="#ctx0" brushRef="#br0" timeOffset="74434.5636">14654 5263 210 0,'-20'16'64'0,"5"1"-53"15,-6 0-8-15,8 6 1 16,1 4 1-16,0 3-2 16,3 3-1-16,0-1 1 0,2 3-2 15,3 3 3-15,2-2-2 16,2-3 0-16,0-2 3 16,7-3-5-16,5-3 1 15,0-5 2-15,5-4-3 16,2-5 0-16,4-4 2 0,3-5 1 15,-2-2 2-15,3-2 3 16,0-7-7-16,2-7 11 16,-4-2-7-16,0-2 0 15,-4-3 2-15,-2-4-3 16,-3 2 2-16,-7-5 5 16,-4 2-4-16,-3-4 5 0,-2 1-4 15,-2-1-6-15,-10 2 1 16,-5-2-1-16,-4 1-4 15,-2 5 2-15,-4 1-2 16,-2 4-5-16,-3 9-9 16,-4 0-14-16,4 7-5 0,-5 4-10 15,1-2-34-15,4 2-67 16</inkml:trace>
  <inkml:trace contextRef="#ctx0" brushRef="#br0" timeOffset="75117.443">15009 4024 282 0,'-15'0'3'0,"-2"3"-3"16,3 2 2-16,0 6 2 16,-1 5 2-16,1 2-2 15,0 5-3-15,3-1 4 16,0 5 3-16,2-1-5 15,5-1 0-15,3 2 3 16,1-2-5-16,-2-5 1 0,7 1-1 16,6-5-1-16,2-1 3 15,2-5-2-15,6-3 0 16,0-2 10-16,2-5 2 16,4 0-2-16,0-1-1 15,4-10-2-15,-3-2-3 0,1-4-2 16,-2-1-3-16,-1-2 5 15,-6-3-6-15,1 0 2 16,-5-4 0-16,-5 1 0 16,-4-2-1-16,-7 2 3 15,0-1-3-15,-7 2 2 0,-12 4 0 16,-2 5-3-16,-11 6-3 16,-6 9 6-16,-10 1-5 15,-8 18 2-15,-5 12-6 16,-11 9-27-16,-9 3-53 15</inkml:trace>
  <inkml:trace contextRef="#ctx0" brushRef="#br0" timeOffset="86451.5896">14006 8110 79 0,'0'2'11'0,"4"-2"-11"16,-3 2 2-16,3-1 0 16,1-1 0-16,-2 2-1 15,2-2-2-15,-2 0-1 0,1 2-14 16,-2-2-7-16,-2 0-16 16</inkml:trace>
  <inkml:trace contextRef="#ctx0" brushRef="#br0" timeOffset="87026.3242">14006 8110 86 0,'20'34'17'0,"-20"-31"-13"16,0 1-4-16,0-1 8 16,0 3 0-16,5 1-5 0,2 0 3 15,0 1-5-15,2-1 2 16,1 3 0-16,0-1-2 15,3 2 0-15,-1 0 2 16,1 3 2-16,5-1 1 16,-2 2-2-16,2 0 0 15,2-1 1-15,1 2-1 0,4-2 4 16,1 1-3-16,1-1 0 16,0-2 1-16,3 3-2 15,-1-3-1-15,3 4 2 16,-1-4 1-16,1 1-3 0,4 0 4 15,1 1 0-15,4-4-4 16,1 3 3-16,-1-2-2 16,3-1-3-16,-1 3 2 15,-1-2-2-15,5 0 0 16,0-1 0-16,0 1 1 16,2-4-1-16,0 0 0 0,2-1 0 15,0-3 1-15,-2 0 0 16,4-3 2-16,-2 3-1 15,3-6-1-15,0 3 0 16,2 0 1-16,-3 0-1 16,3-1 0-16,-2-3-1 0,0 1 1 15,-2-3-4-15,0 1 5 16,-5-2-6-16,-2 0 5 16,-6 0-4-16,-2 0 4 15,-7-2-2-15,1 3-2 16,-5 1 1-16,-6-2 1 0,-3 1-4 15,-5 1-17-15,-5-2-11 16,-7-2-12-16,0-4-50 16</inkml:trace>
  <inkml:trace contextRef="#ctx0" brushRef="#br0" timeOffset="87533.0633">14094 8036 291 0,'5'0'-1'0,"2"0"-5"0,8 0 5 16,3 0 1-16,5 0-2 15,3-3-5-15,2 0-14 16,1-1-10-16,2-1-10 16,-3-1-28-16</inkml:trace>
  <inkml:trace contextRef="#ctx0" brushRef="#br0" timeOffset="87673.9331">14632 7964 127 0,'19'6'18'0,"-4"-2"-8"0,6 0-8 16,0 0-2-16,0-1 1 16,1-3-17-16,3 0-24 15,2 0-26-15</inkml:trace>
  <inkml:trace contextRef="#ctx0" brushRef="#br0" timeOffset="87818.2284">15065 7980 112 0,'20'3'24'0,"0"4"-6"16,-1-1-7-16,2 0-6 16,0-4-4-16,4 4 0 0,0-1-2 15,2 0-21-15,0-4-26 16,2 3-53-16</inkml:trace>
  <inkml:trace contextRef="#ctx0" brushRef="#br0" timeOffset="87947.5254">15640 8085 93 0,'29'16'47'16,"-4"-2"-36"-16,6 1-5 15,-2 1-6-15,3-2 1 16,-3 0-10-16,-5-3-48 16</inkml:trace>
  <inkml:trace contextRef="#ctx0" brushRef="#br0" timeOffset="88074.2693">16087 8429 255 0,'0'18'2'0,"0"-4"-42"16</inkml:trace>
  <inkml:trace contextRef="#ctx0" brushRef="#br0" timeOffset="118352.2673">14407 8221 122 0,'0'-2'11'0,"0"0"11"15,-4 0-8-15,2 1 1 16,-1-1 1-16,1 2-5 16,-1-2-3-16,0 2-1 15,-1-2-4-15,1 2-3 0,-1 0 2 16,1 0-4-16,-4 0 0 16,-1 0 3-16,1 2-2 15,-2 2 0-15,-1 3 1 16,-1 0 0-16,0 1 0 15,-2 2 3-15,1 1-1 16,3-1 3-16,-1 0-1 0,0 2-1 16,1-4 5-16,2 3-3 15,1 0-2-15,3-1-1 16,1 1-2-16,2 0 0 16,0 0 0-16,0-1-1 0,0 3-1 15,3-2 2-15,5 1-1 16,-4-3 3-16,3 1-2 15,0 0-1-15,0-1 2 16,1-2-1-16,-1 1-2 16,1 0 1-16,-1-3-1 0,1-2-2 15,1 1 1-15,1-2 4 16,0 0 0-16,0-2 1 16,-1 0 0-16,-2 0 0 15,3 0 0-15,-3-2 0 16,0-4 3-16,1 3-5 0,0 0 4 15,-2-5 0-15,-1 1-2 16,0 0 2-16,0 0 5 16,-3 0 1-16,2-2-2 15,0 2 0-15,-1-3-2 16,-1 0-1-16,-2 1-2 16,2-2 0-16,0 4 2 0,-2-3-1 15,0-1-2-15,0 0 3 16,1 0-4-16,-1 1 1 15,0-5 4-15,0 3-2 16,0 2-2-16,-1-1 3 0,-5-2-1 16,1 6 3-16,-3 0 3 15,-1 2 0-15,-1 2 4 16,-3 3-13-16,1 0-5 16,-5 4 4-16,-4 10-11 15,-6 4-44-15,-10 0-68 16</inkml:trace>
  <inkml:trace contextRef="#ctx0" brushRef="#br0" timeOffset="124667.5875">18664 8799 81 0,'-5'1'7'0,"-1"1"-5"16,1 0 0-16,3 0-4 15,-2 2 3-15,2-4 0 0,1 5-3 16,-3-3-9-16,4 0-9 16,-2 1-1-16,2-1-3 15</inkml:trace>
  <inkml:trace contextRef="#ctx0" brushRef="#br0" timeOffset="125442.2077">18783 8797 96 0,'-6'-4'11'16,"3"1"1"-16,-1 0 4 15,-2-1 8-15,3 0-3 16,-3 0-3-16,1-1-2 0,2 2-4 16,-2-1-3-16,-2-1-1 15,2 1-4-15,-2 0 2 16,0 1 5-16,2-1-5 15,-3 3-2-15,-1-1 5 16,4 0-3-16,-4 2-3 0,0 0 2 16,2 0-5-16,-2 4 4 15,0 1 0-15,2 4 0 16,-4 0 2-16,4 3-2 16,0 1-2-16,3-1 2 15,0 3-5-15,-1-1 1 0,3 0 1 16,2 1-2-16,0-3 1 15,0 3 0-15,0-5-1 16,6 0-1-16,-1 0 1 16,3-3-2-16,-1 1 3 15,1 0-1-15,4-1-2 0,-4-2 5 16,5 0-2-16,0-1-2 16,-1 0 3-16,0-2-3 15,5-2 4-15,-3 0-2 16,0 0 1-16,0 0-1 15,0-2 2-15,-1-3-3 0,-1-3 3 16,-3 3 3-16,-1-2-3 16,-1-2 4-16,-1 2-2 15,-2 0 2-15,-2-4 1 16,-2 0 0-16,0 1 1 16,0-3 0-16,0 1-2 0,-7-3 2 15,-1 5-3-15,-1-3 2 16,-1 1 0-16,-2 2-4 15,4 2-2-15,-5 1 2 16,0-1-4-16,-1 5 0 16,-2 1 0-16,-2 2-2 0,-4 0-20 15,-5 13-2-15,-7 1-41 16,-8 4-74-16</inkml:trace>
  <inkml:trace contextRef="#ctx0" brushRef="#br0" timeOffset="138858.5424">18811 8447 26 0,'11'-48'1'15,"-2"3"2"-15,0 1 10 16,-2 3 3-16,0 2 2 16,-1 8 4-16,-1 3-10 0,-3 7-5 15,2 6 0-15,-1 6-5 16,-1 5 0-16,1 4-9 16,-1 0 10-16,3 11-1 15,0 6-13-15,-2-2-26 16</inkml:trace>
  <inkml:trace contextRef="#ctx0" brushRef="#br0" timeOffset="179693.3504">18939 8331 110 0,'0'-5'16'0,"0"-2"-9"16,0 3 4-16,0-3 7 16,0 2-5-16,0-1-8 15,-4-1-3-15,1 2 0 16,-3-3-1-16,-1 3-2 16,1 0 2-16,1-2-2 0,-2 0-3 15,4 1-4-15,-3 1 3 16,0-1 5-16,1 2 3 15,3-2 3-15,-1 1 2 16,1-1-1-16,0 1 2 16,2-1 7-16,0 1 4 0,-1 0 0 15,1 0 0-15,0 1-5 16,0-1-3-16,0-1-2 16,0 1-5-16,0 0 1 15,0-1 0-15,0 1-4 16,0-2 2-16,0 1-1 15,1 1-2-15,-1 0 3 0,0 0 0 16,0 1 4-16,0 2 6 16,0 0-3-16,0 0 4 15,0 2-2-15,-3 0-4 16,-2 0-1-16,-2 0-1 16,4 0-3-16,-2 6 5 0,1 1-4 15,3 0 6-15,-3 2-3 16,1 1-1-16,3 3-3 15,0 3 3-15,0 2-4 16,0 0 2-16,0 3 3 16,0 3-6-16,1-1 4 0,5 0-1 15,-3 2-4-15,1 2 3 16,-1-2 2-16,-1 3-6 16,-1-1 2-16,2 3-1 15,-1-1-2-15,-2-3 3 16,0 7-2-16,0-3 0 0,0 2 1 15,0 0-4-15,0-3 4 16,0 1 2-16,-5 0-5 16,4-3 3-16,-4 0 1 15,1-2-7-15,-1-2 10 16,0 1-5-16,-1-1-1 0,0-4 3 16,-1-1-2-16,4 0-2 15,-1-4 4-15,3 2-2 16,-3 2 0-16,2-2 3 15,1 0-3-15,-1 2 2 16,0-3 0-16,2 2-3 0,0-5 2 16,0 5 0-16,0-5-3 15,0 1 3-15,-3-1-1 16,3-3-1-16,0-1 3 16,0 0-4-16,0-2 2 15,0-3 2-15,0-1-5 0,0 0 4 16,-1-2-1-16,1 0-2 15,0 0 4-15,0 0-1 16,0 0-1-16,0 0 0 16,0 0 0-16,4 0-2 15,7-12-5-15,-3-5-39 16,1-10-60-16,-9-5-249 0</inkml:trace>
  <inkml:trace contextRef="#ctx0" brushRef="#br0" timeOffset="187520.2507">18857 8362 144 0,'-1'-8'5'0,"-3"0"-3"15,4 2 0-15,0-1-2 16,0-2 0-16,0 0 2 16,0-2 0-16,8 1-1 0,-3-2 2 15,2 1-3-15,2 0 1 16,-4 0 0-16,7 1-2 15,-5 3-9-15,0-3-25 16,0 2-29-16</inkml:trace>
  <inkml:trace contextRef="#ctx0" brushRef="#br0" timeOffset="188074.5889">18944 8171 142 0,'0'1'23'0,"-2"-1"-17"0,0 0-1 16,2 0 4-16,-1 2 0 16,1-2 2-16,-2 2 7 15,0 0-5-15,0 0-2 16,1 3-3-16,-3 0-4 16,2 2 1-16,1 4 1 0,-1-2-2 15,-1 6 6-15,2-3-2 16,-3 6 1-16,4-1 5 15,-3 1-2-15,1 2 0 16,0 2-1-16,0 1-1 16,1 0 3-16,-1 1-5 0,0 4-3 15,0 2-1-15,2 2 2 16,-1 0-6-16,-3 4 3 16,2 0-1-16,1-1-1 15,-4 1 2-15,2-2-2 16,-1 1 1-16,1-3 2 0,-1 1-4 15,1-3 1-15,-1 1 1 16,1-3-3-16,-2-1 1 16,4-1 2-16,-1 1-3 15,0-4 2-15,-1 2 1 16,1-7-5-16,2-1 7 0,-2-3-5 16,1-4-2-16,1-1 7 15,0-3-5-15,0-3 1 16,0 1 1-16,0-4-2 15,0 1 1-15,0-1 3 16,0 0-4-16,0 0 3 16,0 0 0-16,0 0-4 0,0-8 4 15,0-7-5-15,3-8-22 16,1-7-56-16,-3-8-125 16</inkml:trace>
  <inkml:trace contextRef="#ctx0" brushRef="#br0" timeOffset="290109.3097">4153 12479 241 0,'0'6'18'0,"0"-6"1"0,0 0-8 15,4 2-8-15,1-2 7 16,3 0-2-16,2 0-2 15,1 0 2-15,3 0-2 16,2-2-1-16,4-1 2 16,-1-2-5-16,3-3 1 15,3 1 0-15,4 0-2 0,2-1 3 16,3-2-1-16,3-2-1 16,7 3 2-16,-1 0 0 15,1 0-2-15,3 2 1 16,2 3-2-16,-1 1 0 15,5 1 0-15,-1 2 0 0,3 0 0 16,1 0 1-16,1 5-3 16,3 1 1-16,2 1 0 15,3 0 0-15,3 0 0 16,-2 1 1-16,7-1-1 16,0 1 0-16,3 2 0 0,-1-2 0 15,3 1 4-15,2 2-1 16,3-4 1-16,0 2 1 15,4-2-2-15,1 0 0 16,5 0-1-16,2-2-2 16,5-1 1-16,0 0 0 0,2-2-2 15,6 0 2-15,1-1-3 16,5-1-1-16,-1 0 1 16,1-1 0-16,3 1 3 15,0 0-1-15,-1 0 0 0,-1 0 1 16,2 0-1-16,-1 1 2 15,-1 4-1-15,2 3 1 16,-5-3 0-16,7 4-1 16,-2-2 1-16,1 2-2 15,0-2 0-15,3-2 0 16,-1 1 0-16,2-4 1 0,-3-2-2 16,1 0 2-16,-1 0 0 15,-2 0-2-15,-7-4 2 16,0-1 0-16,-2 0-2 15,-2-1 2-15,-4 0-1 16,-2 0 1-16,-2-1 4 0,-4-1-1 16,-9-1 5-16,-4 2 4 15,-6 0-6-15,-6 1 2 16,-9 3-2-16,-9 1-3 16,-4 2-2-16,-8 0-2 15,-6 0-3-15,-13 5-28 0,-15-3-78 16</inkml:trace>
  <inkml:trace contextRef="#ctx0" brushRef="#br0" timeOffset="295057.7677">4102 12562 240 0,'0'0'-2'0,"0"0"7"16,0 0-4-16,12 0 3 16,2 0 6-16,2 0 2 0,3 0-3 15,3 0-3-15,4 0-3 16,-3 0 6-16,6-1-2 16,-3-1 1-16,5 0-2 15,4 2-1-15,-1 0-3 16,0-2 1-16,3 1-1 0,4-1 0 15,-2 0 1-15,2 0-2 16,-2 0 1-16,-2-3 0 16,3 1-2-16,0 1 2 15,-5-1 0-15,-1 1-2 16,2-1 1-16,-4 2-1 0,-1 2 0 16,-6 0 2-16,1 0-1 15,-8 0 0-15,-2 0 1 16,-3 2-2-16,-4 0 2 15,-1 0-1-15,-3 1-1 16,2-1 1-16,-4 0-2 0,-1-1 0 16,1-1 1-16,-3 4-22 15,0-4-35-15,0 0-41 16</inkml:trace>
  <inkml:trace contextRef="#ctx0" brushRef="#br0" timeOffset="299975.0449">9400 12509 68 0,'-4'-2'15'0,"-1"0"2"0,0 2 1 16,0 0 3-16,-3-1-3 15,2 1-3-15,-2 0-2 16,3 0 0-16,-2 0 2 15,2 0-5-15,3 0 2 16,1 0 0-16,-1 0-3 0,2 0-5 16,0 0-3-16,0 0-1 15,0 0 1-15,5 0 4 16,5 0 6-16,2 0 2 16,1 1 2-16,4 1-3 15,4 2-2-15,2-1-3 0,2 0 0 16,3-1-3-16,3 0-2 15,1 0 0-15,5-2-1 16,4 2-1-16,0-2 2 16,1 0-2-16,2 0 0 15,1 0 3-15,-2 0-3 0,2 0 0 16,0-4 3-16,-2 0 1 16,1-1 1-16,0 2-1 15,-1-4-1-15,-1 1 1 16,-3 3-2-16,-7-1 1 15,-1 0 0-15,-6 1-2 0,-5 3 1 16,-1 0 0-16,-6 0 0 16,-2 0 0-16,-4 0-2 15,0 0 0-15,-1 2 0 16,1 1 0-16,-2 1-3 16,0-1-1-16,-1 3-35 0,-4-2-50 15,0-1-37-15</inkml:trace>
  <inkml:trace contextRef="#ctx0" brushRef="#br0" timeOffset="311147.4753">11980 11462 214 0,'0'-13'8'0,"-3"-1"18"15,-4 3-9-15,-3 2 18 16,0 1 0-16,-2 2-6 0,-2 1-3 15,6 3-5-15,-4 2-7 16,0 2-5-16,2 16 2 16,-1 7-5-16,0 12 0 15,0 9 3-15,-2 15 1 16,1 7-5-16,2 5 1 16,-3 2-7-16,-1 2 4 0,1-9-2 15,0 2-2-15,5-14 3 16,-4-6-1-16,4-9-8 15,1-11-7-15,0-9-20 16,-1-8-64-16,-3-13-121 16</inkml:trace>
  <inkml:trace contextRef="#ctx0" brushRef="#br0" timeOffset="311817.2459">11650 11276 443 0,'1'-14'-3'16,"6"1"8"-16,8-1-8 15,7 5 5-15,9 1-1 16,1 0 2-16,5 5 1 15,3 3-4-15,-2 0 1 16,-6 1 1-16,2 12-4 0,-5 1 5 16,-4 2-3-16,-4 4-1 15,-6 0 2-15,-4 3-2 16,-6 2-2-16,-5 0 4 16,0 3-3-16,-9 1 1 15,-9 3 2-15,-7 2-3 0,-2 0 1 16,-7 2 3-16,-2 3-5 15,-4-2 5-15,5 1-2 16,-1-5-2-16,5-1 4 16,8-7-2-16,9-4-1 15,4-7 3-15,8-2-2 0,2-4 0 16,7 2 1-16,8-1-1 16,5-3 2-16,5 4 2 15,4-3-4-15,1 1 1 16,4 2 1-16,5-1-3 15,-2 3 2-15,-1 1 1 16,0 3-4-16,-4-1 4 0,-5 5-2 16,-5 1-2-16,-8-3 4 15,-6 5-4-15,-5-2 2 16,-3 5 2-16,-8-2-2 16,-9 2 1-16,-10 1 4 0,-7 1-4 15,-6-1 3-15,-1 0 0 16,-2-1-1-16,4-4-1 15,0-2-1-15,5-8 0 16,5-3 0-16,7-7-1 16,2-2-1-16,5-2-13 15,8-12-13-15,2-8-36 0,5-6-29 16,0-6-30-16</inkml:trace>
  <inkml:trace contextRef="#ctx0" brushRef="#br0" timeOffset="312322.1659">12318 11956 330 0,'9'14'5'0,"0"-1"-5"16,5-2 3-16,3 5-3 15,2-4 1-15,5-5 0 16,-1-1-3-16,4-5 4 16,0-1-1-16,-1 0-2 15,1-8 1-15,0-4-5 0,-1-4 1 16,-4 2 1-16,-3-4 5 16,-3 1-2-16,-3-1 0 15,-8 1 0-15,-3 0 0 16,-2 1 8-16,0 4 2 0,-13 1 1 15,-2 4 3-15,-5 3-7 16,-4 4 2-16,-3 5 3 16,-5 13-10-16,-2 7 4 15,-4 6-5-15,1 5 1 16,3 0 1-16,1 4-2 0,6-5 5 16,5 1 1-16,9-4 0 15,6-3-2-15,7-4-1 16,0-2-3-16,12-2 4 15,5 0 2-15,5-1 2 16,7-2-2-16,0-6-2 0,3-2-3 16,5-9 0-16,4-1-2 15,5-1-5-15,-2-16-20 16,3-8-34-16,0-7-95 16</inkml:trace>
  <inkml:trace contextRef="#ctx0" brushRef="#br0" timeOffset="312714.1416">13105 11235 416 0,'0'-7'4'15,"-8"2"16"-15,8 3-7 0,0 2 2 16,0 10-13-16,-2 10 0 16,2 9 2-16,-3 6-2 15,-2 14 1-15,-4 6-2 16,-6 13 0-16,3 5 0 16,-5 6-3-16,0 3 6 15,2 3-4-15,1-1-1 0,1-6 2 16,4-6-1-16,0-4 0 15,8-10 1-15,-1-8-2 16,2-7 1-16,2-5 1 16,8-10-2-16,3-5 0 15,3-7-1-15,4-5-9 0,1-9 1 16,6-2-12-16,0-13-19 16,2-8-42-16,0-10-58 15</inkml:trace>
  <inkml:trace contextRef="#ctx0" brushRef="#br0" timeOffset="313154.8066">13553 11089 432 0,'-7'-13'-1'0,"-1"8"13"16,2 3-5-16,6 2 5 16,0 14-10-16,0 14-1 0,0 4 2 15,-2 10 1-15,-4 10-4 16,-2 7 2-16,-1 5 1 16,-6 7-3-16,1 7 1 15,-2-2 1-15,-2 3-4 16,2-1 4-16,-3 1-1 15,4-7-3-15,2-4 3 0,2-6-1 16,4-8 0-16,4-4 2 16,3-9-3-16,0-7 1 15,0-6 2-15,7-4-2 16,4-6-1-16,1-4 3 16,2-7-3-16,6-3-2 0,0-4 0 15,1 0-6-15,3-7 1 16,-4-6-3-16,1-3-2 15,2-2-4-15,-3-2-16 16,-4-1-11-16,-3-1-23 16,-1-3-43-16</inkml:trace>
  <inkml:trace contextRef="#ctx0" brushRef="#br0" timeOffset="313482.559">12735 11836 374 0,'19'-15'14'15,"6"-3"2"-15,11-2-6 16,10-2 13-16,7 2-11 0,8-6-4 16,2 3-6-16,6 0-2 15,2 0 3-15,2 1-2 16,0 2-2-16,0 3-4 16,-5 1-16-16,-3 2-14 15,-4 3-51-15,-9 0-35 0,-5 2-71 16</inkml:trace>
  <inkml:trace contextRef="#ctx0" brushRef="#br0" timeOffset="313811.0723">13765 12022 416 0,'-5'14'9'0,"-4"0"-9"16,3 6 1-16,3 1-2 16,1 4 8-16,0 0-2 0,0 2-3 15,2-1 1-15,0 0-1 16,0-3-3-16,0-1 4 15,6-5-4-15,5-5 1 16,1-4 2-16,3-6-7 16,-1-2-11-16,4-7-11 0,2-13-31 15,-2-7-48-15,-1-7-104 16</inkml:trace>
  <inkml:trace contextRef="#ctx0" brushRef="#br0" timeOffset="313980.5793">13740 11683 340 0,'-21'-5'110'16,"1"-2"-108"-16,8 3 3 16,12 4-5-16,2 0-6 0,13 4-32 15,2-3-72-15,0-1-174 16</inkml:trace>
  <inkml:trace contextRef="#ctx0" brushRef="#br0" timeOffset="314672.1917">14647 11589 425 0,'0'8'28'15,"0"5"-29"-15,0 10 1 16,0 11 1-16,0 9 1 16,0 8-2-16,0 9 3 15,-1 1-4-15,-6 0 2 0,0 0 1 16,0-4-2-16,-1-3 2 15,-2-8-4-15,1-5-3 16,2-11-8-16,1-3-15 16,-6-14-36-16,5-12-39 15,-3-4-82-15</inkml:trace>
  <inkml:trace contextRef="#ctx0" brushRef="#br0" timeOffset="315077.1541">14673 11342 375 0,'1'-3'6'15,"-1"3"10"-15,6 12-16 16,1 12-1-16,3 11 2 16,3 10 4-16,1 9-8 0,3 8 5 15,-2 4-1-15,2 1-2 16,-1 1 4-16,-2-2-4 15,0-5 0-15,1-7 3 16,-4-9-1-16,-1-2-2 16,2-7 5-16,-2-9-2 15,-1-8 4-15,0-6 4 0,0-9-4 16,3-4 5-16,3-10 2 16,-1-12-7-16,3-13 2 15,-2-9-4-15,2-12-4 16,-1-6 4-16,2-11-4 15,-1-1 0-15,-2-3 1 0,4 0-2 16,-6 4 1-16,2 5 1 16,-1 8-4-16,5 8-3 15,-5 7-8-15,2 14-15 16,-2 7-34-16,-2 8-50 16,-4 5-113-16</inkml:trace>
  <inkml:trace contextRef="#ctx0" brushRef="#br0" timeOffset="315447.0114">15370 11771 445 0,'-6'32'1'0,"-1"-2"-2"16,1 8 1-16,5 1 1 15,-2 5-2-15,3-1 2 16,0 0-1-16,4-1-1 16,5-8 3-16,1-2-2 15,4-8-1-15,0-8 1 16,4-6 0-16,-1-6-2 0,2-4 5 16,0-4-4-16,4-10 4 15,-1-5-1-15,4-5-1 16,-1-6-1-16,-1-4 4 15,2-3-5-15,-5-6 1 0,-1-3-5 16,-2-2-1-16,-2-4 0 16,-3 2-10-16,-1-2-10 15,-3 4-6-15,2 0-27 16,-4 4-12-16,1 6-31 16</inkml:trace>
  <inkml:trace contextRef="#ctx0" brushRef="#br0" timeOffset="316152.0614">15871 11985 334 0,'-3'43'6'16,"-9"-5"-5"-16,5 1-1 15,0-3 2-15,-1-5-2 0,1-9 1 16,-2-1 1-16,-1-11-3 16,3-6 3-16,2-4-1 15,0-4-2-15,2-14 1 16,1-5-1-16,2-4 0 16,0-7 2-16,0-6 1 15,2-2 7-15,6-2 4 0,4 1-2 16,2 4 0-16,-1 2 3 15,4 6-4-15,-1 8 0 16,0 5-3-16,0 8-4 16,2 2 0-16,1 6-1 15,-2 2-3-15,2 2 2 0,-6 13-2 16,2 4 0-16,-4 5 3 16,-3 4-3-16,-1 4 0 15,-2 2 1-15,-5 2-5 16,0-2 3-16,0-4 2 15,0 0-2-15,0-7 2 0,0-5 1 16,2-6-2-16,-1-6 2 16,3-6 0-16,3 0 0 15,1-11 4-15,6-10-3 16,-1-10-1-16,6-6 2 16,3-7-2-16,-3-5-1 0,3 3 1 15,-4 5-3-15,1 6 3 16,0 6 0-16,-2 9-3 15,0 8 8-15,-2 6 3 16,0 6-3-16,-1 0 1 16,1 13-3-16,-3 5-3 0,-1 5 2 15,0 4-2-15,-4 3-1 16,0 5 2-16,-1 4-3 16,-1-1 1-16,0 2-1 15,2-2-4-15,0 2 2 16,3-5-4-16,-1-4-6 0,3-5 1 15,1-6-14-15,3-8-25 16,-1-9-48-16,-2-3-105 16</inkml:trace>
  <inkml:trace contextRef="#ctx0" brushRef="#br0" timeOffset="316415.4526">16757 11298 381 0,'1'-22'12'0,"-1"10"18"0,6 10-14 15,5 2-3-15,-2 18-8 16,4 9-3-16,-1 15 5 16,-5 14-3-16,-5 13 0 15,-2 10 1-15,0 9-4 0,-7 0-1 16,-7-1-8-16,1-2-9 15,-1-10-2-15,-1-11-2 16,3-4-18-16,-1-12-12 16,-1-12-31-16,5-9-35 15</inkml:trace>
  <inkml:trace contextRef="#ctx0" brushRef="#br0" timeOffset="316777.7924">16755 11794 462 0,'0'-8'8'15,"0"5"2"-15,9 3-11 16,6 0 3-16,6 0-1 16,7 3-1-16,-1 7 3 15,7 0-4-15,0 0 0 0,0 3 3 16,-2 1-3-16,0 3 0 15,-7 1-3-15,-4-2 1 16,-4 5 3-16,-8 0-2 16,-6 3 0-16,-3 1 2 15,-12 1-1-15,-8 3 1 0,-9 1 2 16,-5 0-5-16,-7 3 4 16,-4-5 1-16,-2 1-4 15,2-1 3-15,1-5 1 16,6-3-4-16,6-6 4 15,7-5-13-15,10-9-36 0,13 0-29 16,2-22-46-16,17-8-61 16</inkml:trace>
  <inkml:trace contextRef="#ctx0" brushRef="#br0" timeOffset="317219.6658">17315 11838 381 0,'15'0'27'16,"-8"5"-13"-16,0 3-6 16,6 6 10-16,-4-3-4 0,1 1-10 15,0 1-1-15,2-3-3 16,-3-1 2-16,7-1-1 16,-2-3-1-16,3-3 2 15,2-2-3-15,1-2-5 16,0-9 1-16,-1-3-10 0,1-4 4 15,-5-1 1-15,-3-5 4 16,-3 1 4-16,-7-2 3 16,-2 2-2-16,-2 1 2 15,-12 6 0-15,-6 4 2 16,-5 8 7-16,-4 4 2 0,-2 6-1 16,-3 12 2-16,2 8-1 15,-2 5-1-15,7 6 0 16,6 6-8-16,3 3-1 15,9 3 1-15,6-5-5 16,3-2 3-16,5-6 0 0,9-7-9 16,6-4 1-16,2-7 1 15,4-8-1-15,3-4 4 16,3-3-7-16,6-3-9 16,3-7-21-16,0-9-50 15,3-8-51-15</inkml:trace>
  <inkml:trace contextRef="#ctx0" brushRef="#br0" timeOffset="317618.2299">17861 11776 377 0,'0'-4'31'0,"0"3"4"16,2-1-22-16,7 2-12 15,4 3 4-15,4 8-3 16,3 3 0-16,6 3 1 15,-1 4-1-15,4 2 1 0,-2 1-1 16,-3 2-5-16,1 1 6 16,-4-1-3-16,-8 1 0 15,-1 0 1-15,-9-2-2 16,-3 1 1-16,0-1 2 16,-9 0-4-16,-9-3 3 15,-4-3-1-15,-3-1-3 0,-2-3 6 16,4-5-4-16,-2-6 1 15,5-4 2-15,6 0-2 16,7-16 2-16,7-6 2 16,0-8-3-16,11-6 0 15,6-12 1-15,8-1-3 0,4-7 2 16,0 2-1-16,3-1-4 16,2 3-7-16,-2 7-11 15,2 3-25-15,0 7-26 16,-2 6-24-16,0 4-71 15</inkml:trace>
  <inkml:trace contextRef="#ctx0" brushRef="#br0" timeOffset="318122.9371">18865 11783 341 0,'16'-5'5'0,"-1"-8"-3"0,-1 1-3 15,1 0 3-15,-5-1-3 16,-3-1-6-16,-2 1-1 16,-5 3 6-16,0 1 2 15,-10 1 1-15,-7 6-1 16,-4 2 1-16,-7 0 5 0,-8 7-1 15,-4 5 9-15,-3 5 3 16,0 1 0-16,0 2 1 16,5 3-5-16,8-2-4 15,4 3-2-15,11-3-6 16,8-2-1-16,7 1 2 0,3-4-2 16,13-2 1-16,9-2 3 15,7 1-4-15,6-1 2 16,1 0 1-16,1 1-4 15,0 3 3-15,-6-1-2 16,-2 4 0-16,-7 3 2 0,-8 1-4 16,-7 2 1-16,-8 0 4 15,-2 0-6-15,-9 0 4 16,-11-4 2-16,-10 1 3 16,-10-6 8-16,-3-4 0 15,-7-1-9-15,-6-6 0 0,0-5-5 16,0-1-36-16,2-21-87 15</inkml:trace>
  <inkml:trace contextRef="#ctx0" brushRef="#br0" timeOffset="391891.6034">4287 15223 70 0,'0'0'45'0,"0"0"-28"16,0 0 3-16,0-2-4 15,0 1-8-15,0-3 0 16,0 1-1-16,0 1-3 16,0-1-1-16,0 1 1 15,0-2-4-15,0 3 4 0,0 1 4 16,0-4-1-16,-1 4 3 15,1-2 2-15,-2 0 4 16,0 2-1-16,2 0 0 16,0-2 1-16,0 2-3 15,0 0-4-15,0 0-6 0,0 0-3 16,4 0 3-16,5 0 4 16,3 0 2-16,1 0 1 15,5 0-3-15,6-2 0 16,-2 2-2-16,5-1-2 15,4 1 1-15,1 0-1 16,7 0-3-16,-4 0 2 0,3 0-2 16,1 0 0-16,5 0-1 15,0 0 2-15,3 0-1 16,1 0 0-16,5-2 1 16,-1 2-1-16,1-2-1 0,1 1 2 15,0 1-1-15,0 0 0 16,0 0 1-16,-2 0-2 15,-1 0 1-15,-3 0 0 16,0 3 0-16,-1 0 0 16,0-1 1-16,-5 0-2 0,2 2 2 15,-5-4-1-15,-1 2 0 16,-2-2 1-16,-4 0-1 16,-3 0 0-16,-6-2 3 15,-3 2 3-15,-2 0 0 16,-5 0 2-16,-1 2-1 0,0-2-1 15,-6 2-2-15,3-2-1 16,-2 1-1-16,-2-1 0 16,0 2 0-16,-3-2-1 15,-1 0 0-15,1 0 0 16,-2 2 1-16,0-2 0 16,0 0 2-16,0 0 1 0,0 0-5 15,0 0 2-15,0 0-2 16,0 0-2-16,0 0-27 15,0 3-37-15,0-3-62 16,0 0-44-16</inkml:trace>
  <inkml:trace contextRef="#ctx0" brushRef="#br0" timeOffset="393085.6496">8125 15381 47 0,'-2'0'112'16,"1"0"-104"-16,1 0 1 16,0 0 0-16,0 0 0 15,0 0-3-15,0 0-4 16,5-2 0-16,2 0-2 0,0-2 1 15,2 3 0-15,-2-1-1 16,2 0 0-16,1 0 4 16,0 1 5-16,1 1 1 15,4-2 2-15,-2 2 0 16,6 0-3-16,-2 0-1 16,7 0-2-16,-2 0-1 0,5 0 0 15,1 0 0-15,1 0 3 16,5 0-1-16,4 0 3 15,3 0 1-15,2 0-2 16,4 0 0-16,2 0-1 16,-2 0-1-16,8 0-4 0,-1 0 0 15,2 0-3-15,3 2 0 16,4 1 2-16,-2-1-2 16,3 0 0-16,1-1 1 15,3 1 0-15,-4 0 1 0,4-2 1 16,3 0 3-16,1 0 2 15,-1-2-4-15,0 2 0 16,-1 0 1-16,3 0-1 16,-3 0-2-16,0 0 0 15,-2-2-2-15,-1 1 3 16,1 1-1-16,-2-4-1 0,-2 2-1 16,-4 1 2-16,-1-3-2 15,-5 4 1-15,-3-2-1 16,-5 2 0-16,-6-1 0 15,-2 1 0-15,-11 0-1 16,-2 0 2-16,-6 0-1 0,-2 0 1 16,-5 0-1-16,-3 1 0 15,-1 3 0-15,-5-1 1 16,-3 3-3-16,0 1-26 16,0 2-33-16,-13-4-51 15</inkml:trace>
  <inkml:trace contextRef="#ctx0" brushRef="#br0" timeOffset="434645.0052">14118 5363 140 0,'0'0'16'0,"0"2"-2"15,0-2-4-15,0 2 0 16,0-1-7-16,0 5 6 0,2-1 2 16,3 4-7-16,3 2 0 15,-1-2-3-15,3 5 0 16,-1 0 0-16,3 3-2 16,-1-2 2-16,2 7-1 15,-1-2-1-15,1 1 1 0,2 2 1 16,0-2-2-16,-1 1 1 15,3-1 3-15,-3-1-3 16,4-1 1-16,-2-1 0 16,0-1 0-16,0-2 1 15,-1 0-1-15,-1-1-1 16,3-3 4-16,-5-1-6 0,1 0 4 16,1-4-2-16,-1 0 1 15,-1-1-1-15,0-1 0 16,1-4 0-16,-2 0 1 15,0 0-1-15,1 0 2 0,-3-6 0 16,1-1-2-16,-2 0 0 16,-1-4 2-16,0 1-2 15,-3-3 1-15,-1 1 1 16,0-3-1-16,-3-2 6 16,0 0 6-16,0-1-9 0,-4-2 2 15,-2-2 1-15,-4 1-3 16,1-4 4-16,-2 1-5 15,-1 1 2-15,-3 0 1 16,-1-2-4-16,-1 0 0 16,-2 4 1-16,-2-2 0 15,-3-1 3-15,-5 6 0 0,2-1 0 16,-5 1 3-16,-2 2-2 16,2 4 1-16,-2-2-2 15,1 5-4-15,4-3-1 16,4 5 0-16,4 1-3 15,6 2 2-15,3 0-8 0,5 0-58 16,1 4-39-16</inkml:trace>
  <inkml:trace contextRef="#ctx0" brushRef="#br0" timeOffset="435870.6902">13927 7451 107 0,'0'-2'3'0,"0"0"-2"16,0-2 2-16,0 2-1 0,0-1 9 15,-2-1 0-15,0 2-6 16,0-1 0-16,1-1-4 15,1 1-1-15,-2 1 0 16,2-1-9-16,-2-1-2 16,0 0 1-16,-1 4 7 15,1-2 1-15,-3 2 2 0,-1 0-2 16,1 0-4-16,-1 0 16 16,3 0 9-16,-1 0 1 15,3 2 3-15,1 2-3 16,0 0-3-16,0 1-11 15,5 2 0-15,4 2 10 0,4 4-5 16,1-1-1-16,2 0 0 16,0 1-2-16,2 1-1 15,3-2-1-15,-1-1-4 16,6 2 0-16,-1 0-1 16,0-1-1-16,1-1 0 0,5-3 1 15,-2 5-2-15,-1-4 2 16,1-4-1-16,-2 2-1 15,0 1 3-15,-1-3-1 16,-5-2-3-16,-1-1 3 16,-2 0-1-16,-6-2 0 0,-3 0 0 15,-1 0 0-15,-3 0 0 16,-1 0 1-16,-4-7 0 16,0-6 16-16,-2-2 1 15,-7-7-11-15,-1-5 2 16,-2-5-4-16,-3-4-1 0,-2 1 3 15,-5-1-4-15,-3 2-2 16,2 4 1-16,-6 6-2 16,-1 5 1-16,-1 4-1 15,-1 5 0-15,2 4 3 16,-3 5-2-16,0 1 2 0,1 0 0 16,4 1-2-16,1 9-2 15,0 0 1-15,3 1-25 16,-3 1-50-16,-5 4-81 15</inkml:trace>
  <inkml:trace contextRef="#ctx0" brushRef="#br0" timeOffset="439106.368">21784 10140 292 0,'-41'15'-2'16,"0"-3"9"-16,-6 4-4 16,5 4 3-16,-2 5 5 0,5 3-2 15,-4 4 0-15,1 6 3 16,-2 1-1-16,1 7-4 16,-3 3 0-16,2 4 0 15,2 4-2-15,1 5 0 16,2 6-1-16,0 6-1 0,0 4 2 15,0 4 0-15,1 7 0 16,0 6 3-16,-1 1-5 16,5 5 1-16,3 6 0 15,1 4-3-15,3 0 0 16,6 5 3-16,-1 0-3 0,5-2-1 16,5 4 1-16,0-3-3 15,4 3 3-15,5 0 0 16,1 0-2-16,2-1 1 15,-2-1-1-15,6 2-4 16,7-4 7-16,3-1-3 16,4-4 2-16,5-2-1 0,4-6-1 15,7-3 1-15,4-3 2 16,7-2-5-16,4-6 5 16,0 0-2-16,4-6-2 15,4-3 4-15,-1-1-2 0,5-8-1 16,0-1 3-16,-1-4-2 15,6-5-1-15,-3 0 2 16,3-6-5-16,0-3 3 16,2-1 1-16,0-6-5 15,1-6 3-15,1-5-1 16,5-6 0-16,-1-2 2 0,0-9-1 16,5 1 2-16,0-9 1 15,0-2-2-15,1-4 1 16,-2-1 1-16,0-5-1 15,3-6 0-15,-3-6 0 16,-1-5 0-16,1-4 1 0,-2-5 3 16,2-4-3-16,-3-5 3 15,-2-3-2-15,1-6 1 16,0 1 1-16,2-10-3 16,-7-2 2-16,3-3 0 15,0-5-3-15,-4-1 0 0,4-6 2 16,-8-2-2-16,1-3 0 15,-7-2 1-15,-1-4-3 16,-6-1 3-16,-3-1 0 16,-6-1-3-16,-3-3 4 15,-3-1-2-15,-4-5 0 0,0 2 1 16,-6-1-2-16,-5-1 1 16,-3 0 2-16,0 0-3 15,-6-1 1-15,0 1 2 16,-2-2-2-16,-1-1 3 15,-4 1 0-15,3-2-2 0,-3 1 3 16,-3 1-3-16,-2 0-1 16,0 0 2-16,0-1 0 15,-4 4 1-15,-7 1 4 16,-1 5 1-16,-4 2 0 16,-2 3 5-16,-4 2-8 0,-3 0-1 15,-1 4-1-15,-1-1-5 16,-4 5 5-16,-1 1-4 15,-2 0 0-15,-3 4 1 16,0 2-1-16,-6 2-3 16,-1 3 2-16,-6 3-1 15,0 1 1-15,-3 5 3 0,0 1-2 16,-3 4 1-16,1 2 1 16,-3 5-2-16,-3 4 2 15,2 3-1-15,-4 6-1 16,0 3 1-16,-3 8-1 15,-4 1-2-15,-3 5 6 0,0 6-7 16,-6 3 6-16,-1 4 0 16,-5 0-2-16,-1 6-4 15,-4 6 5-15,-2 6-2 16,-3 4 1-16,-2 6-6 16,0 4-7-16,1 6-4 0,0 6-26 15,3 6-19-15,0-2-75 16</inkml:trace>
  <inkml:trace contextRef="#ctx0" brushRef="#br0" timeOffset="440535.9083">22502 10884 207 0,'-15'0'2'0,"-1"0"4"0,3-2 1 16,1 2 5-16,-3-2 0 16,3 2-8-16,-7-1 1 15,5 1 2-15,1 0 0 16,-2 0-2-16,1 0 3 16,1 1 0-16,-1-1 2 15,-1 0 4-15,3 0-5 0,-3 2-2 16,1 3-1-16,-1 2 1 15,-1 3-3-15,1-2-2 16,0 3-1-16,-4 3 0 16,0 0 1-16,-3 4-2 0,-3 0 1 15,0 3-1 1,0 3 0-16,-3 2 3 0,-3 2 0 16,2 5 0-16,2 1 5 15,-2 0-4-15,2 4 0 16,0 1 1-16,0 0-3 15,0 4 3-15,1 2-2 0,-1 1 2 16,0 6 3-16,-2 3-3 16,0 2 2-16,4 2-1 15,0 0-2-15,4 1-2 16,1-1 3-16,5 2-4 16,3-2 0-16,1-2 1 0,2-2-3 15,2 2 3-15,3-2-1 16,1 1-3-16,1 0 7 15,2 2-4-15,0-3 3 16,0 0 3-16,0 0-6 0,5 1 3 16,2-2-2-16,5-3 0 15,1 3-1-15,2-1 0 16,3 1-5-16,2-3 6 16,3 1-1-16,0 0-2 15,2 1 4-15,2 1-3 0,2-2-1 16,-2 1 3-16,0-1-2 15,2-1 0-15,0 1 1 16,-3-4-1-16,1 2 0 16,2-1 2-16,-2-3-4 15,-2-2 3-15,2 3-1 16,2-2-1-16,-2-5 3 0,2 3-2 16,2-1-1-16,-4-2 1 15,5-2-2-15,-3-2 2 16,2-6-1-16,-1-2-3 15,-2-4-5-15,-1-3-10 16,1-5-15-16,-2 0-16 0,-4-5-29 16,-7-6-34-16</inkml:trace>
  <inkml:trace contextRef="#ctx0" brushRef="#br0" timeOffset="441361.4506">22298 11806 330 0,'-1'0'16'0,"-1"0"-9"16,0 0-4-16,2 5-1 16,0 0 0-16,2 8 1 0,3 1 0 15,2 4 3-15,1 3-1 16,1 0-4-16,-1 4 1 15,4 3 0-15,2 2 1 16,-1 0 0-16,1 4 1 0,0 2-2 16,0 3 3-1,0 2-2-15,3 4-2 0,-5 3 3 16,1 5-5-16,0 1 2 16,-5 5 2-16,0-2-5 15,-4 4 3-15,-4-1 0 16,0 1-2-16,-2 0 2 0,-10 1-1 15,2-1-1-15,-4 1 4 16,3-1-4-16,-1-2 1 16,-2-2 3-16,4-4 1 15,0-1-4-15,-4-5 3 16,2-6-3-16,-1-2 0 0,3 0 1 16,-3-7-3-16,4 2-2 15,-2-6-16-15,-1-3-45 16,-6-6-100-16</inkml:trace>
  <inkml:trace contextRef="#ctx0" brushRef="#br0" timeOffset="443553.7239">21054 11208 27 0,'-7'-1'16'0,"1"-1"-9"15,-1 0 2-15,0 2-2 16,0-2-2-16,-1 2-4 16,1 0-1-16,-1 0 2 15,1 0 0-15,-1 0 2 16,3 0 3-16,-1-2-3 0,-1 1 2 15,2 1 0-15,-1-2-5 16,1 0 0-16,0 2-1 16,-1-1 0-16,3-1 1 15,-1 2-2-15,-1-2 1 16,-1 0 0-16,3 0-1 0,-3 0 2 16,3 2 0-16,-2-2 6 15,3 1 7-15,-2 1 5 16,3 1 2-16,-1-1-6 15,-1 0-2-15,1 0-3 16,1 0 0-16,-1 0-6 0,2 0-2 16,0 0 3-16,0 2-3 15,0 4 1-15,0-1 4 16,2 2-2-16,1 0-1 16,2 3 7-16,2-3-5 15,-2 3 2-15,0 1-2 0,4 0-3 16,-1 0 2-16,0 1-3 15,3-1-2-15,0 1 5 16,1 0 0-16,2 1-4 16,-1 0 5-16,3-1-4 15,1-1 1-15,1 0 1 0,1-1-2 16,1 1 0-16,-4-2 4 16,4 0-3-16,0-1 0 15,1 1 0-15,1-1-4 16,0-1 3-16,-1 0-2 15,2-1 0-15,-3-1 2 0,0 0-3 16,1-2 0-16,-1 3 3 16,-1-4-4-16,2-1 2 15,-1-1 1-15,-3 0-1 16,5 0 0-16,0 0 4 16,-5 0-2-16,5 0 1 15,-2-5-1-15,-1 0-2 0,3-1 3 16,-4 0-4-16,2-4-1 15,0 2 4-15,-5-2-2 16,2-2-4-16,-3 2-13 16,-3-2-18-16,-4 0-7 15,-2 2-21-15,-5-5-31 0</inkml:trace>
  <inkml:trace contextRef="#ctx0" brushRef="#br0" timeOffset="444144.3803">20968 11121 176 0,'7'0'3'16,"0"0"-2"-16,2 2 1 16,4 0 3-16,0-1 6 0,4 1-1 15,3 0-2-15,-2-1 3 16,5 1-2-16,-1 0 2 15,3 0 0-15,0 2-5 16,5-2-6-16,1-1 5 0,1 3-5 16,1-1 1-16,-2 3 1 15,1-3-3-15,-1 5 2 16,-5-1 1-16,3 1-2 16,-4 2 2-16,-5 2 0 15,2 1-2-15,-3 2 3 0,-4 1-3 16,2 0 0-16,-2 2 0 15,-1-2-19-15,1 0-24 16,-1-3-39-16</inkml:trace>
  <inkml:trace contextRef="#ctx0" brushRef="#br0" timeOffset="446739.7317">20776 12016 24 0,'-3'2'24'16,"-2"0"-17"-16,3 0-6 16,-3-2 2-16,2 0 1 15,1 0 1-15,0 0 2 0,0 0-5 16,1 0-2-16,1 0 2 16,0 0-2-16,-2 0-2 15,2 0-7-15,0-2-20 16,0 0-10-16</inkml:trace>
  <inkml:trace contextRef="#ctx0" brushRef="#br0" timeOffset="447147.7839">20776 12016 20 0,'-18'-12'32'15,"18"12"2"-15,3 0-7 16,-1 0-12-16,3 4 3 16,0 3-1-16,0-2-3 0,0 4 0 15,2 0-1-15,4 0 0 16,-2 2-4-16,5 1-4 15,-1 0 4-15,3 0-3 16,0 2-2-16,0 0 0 16,4 0-2-16,-3 0-2 0,5 1 1 15,-2-1-1-15,2-2 0 16,-1 2 1-16,3-3-1 16,-4-2 1-16,2-2 2 15,-1 1-3-15,-3-4 2 16,3-1-2-16,-1-3 0 0,3 0 4 15,3 0-3-15,-2-3 1 16,3-1 0-16,-2-4 1 16,3 1-4-16,-3-2 2 15,0 2-1-15,-2-2 1 16,-3 0 0-16,3 0-2 0,-5 0 2 16,-2 1 2-16,-2 0-6 15,-2-1 6-15,-4 2-5 16,1-1 0-16,-2-2-18 15,-1 1-10-15,0-3-5 16,-5 0-14-16,-1-1-51 16</inkml:trace>
  <inkml:trace contextRef="#ctx0" brushRef="#br0" timeOffset="447526.0932">20792 11904 247 0,'-2'0'2'0,"2"-1"4"0,0-1-7 16,2 2-2-16,11-4 3 15,1 0 0-15,6-3-29 16,-1 0-19-16,3-1-33 16</inkml:trace>
  <inkml:trace contextRef="#ctx0" brushRef="#br0" timeOffset="447688.0678">21205 11865 270 0,'14'9'1'0,"1"-1"-1"16,2-4 1-16,5 0-15 15,2-1-15-15,3-3-22 16,-1 0-49-16</inkml:trace>
  <inkml:trace contextRef="#ctx0" brushRef="#br0" timeOffset="447824.9635">21663 11915 265 0,'11'11'5'15,"-3"-2"-3"-15,4-1-10 16,0-2-39-16,-2 1-82 16</inkml:trace>
  <inkml:trace contextRef="#ctx0" brushRef="#br0" timeOffset="448820.9716">20890 13314 184 0,'0'0'17'16,"-2"0"19"-16,1 0-11 0,1 0-5 15,0 0-5-15,0 0-11 16,0 0-1-16,0 0-2 16,3 1 5-16,7 6 4 15,-1 4-7-15,1 0-2 16,5-1 0-16,2 4-2 16,-2-2 2-16,4 2-1 15,-2 1-1-15,3 2 3 0,-1-2-1 16,1 3-2-16,2-1 2 15,-3-3-2-15,5 2 1 16,-1-4 0-16,1 0-1 16,5 1 2-16,-1-5 0 0,2-1 1 15,1-2 0-15,2 0-2 16,1-1 1-16,0-2 1 16,-2 1-1-16,2-3-2 15,-2 0 4-15,-1 0-3 16,-2 0 0-16,1 0 1 0,-1-5-2 15,-2-1 1-15,-2 1 1 16,-2 2-6-16,-3-3-4 16,-4 1-6-16,-1 1-11 15,-5 1-5-15,-5-1-16 16,-3 1-6-16,-2-1-36 0</inkml:trace>
  <inkml:trace contextRef="#ctx0" brushRef="#br0" timeOffset="449183.3981">20978 13239 331 0,'7'1'8'16,"3"-1"-19"-16,9 0-4 0,5 0 6 16,6-10-17-16,2 2-23 15,1-6-15-15,-1 0-91 16</inkml:trace>
  <inkml:trace contextRef="#ctx0" brushRef="#br0" timeOffset="449341.3423">21535 13228 282 0,'13'9'4'0,"1"-4"-3"0,1-1-40 16,4 0-13-16,1-1 14 16,4-3-28-16,-1 0-26 15</inkml:trace>
  <inkml:trace contextRef="#ctx0" brushRef="#br0" timeOffset="449455.3585">21799 13287 119 0,'9'9'44'16,"-2"-1"-18"-16,1 0-7 15,1-1-10-15,1-4-7 16,3-1-1-16,-1-2-41 16,1-9-132-16</inkml:trace>
  <inkml:trace contextRef="#ctx0" brushRef="#br0" timeOffset="450728.3491">22591 11444 66 0,'0'0'22'16,"0"-2"-16"-16,0 2-1 15,2-1 3-15,-2-1 4 16,0 2-3-16,0 0 1 16,0 0-3-16,4 0 5 0,-4 0-2 15,3 0-7-15,1 0 5 16,1 0-1-16,2 0-3 15,1 5 1-15,0 0-3 16,3 3 0-16,0-1 4 16,3 0-3-16,3 3 1 15,0 0 2-15,3-2-3 0,6 3 1 16,1-2 0-16,2 4-1 16,5-3 4-16,0 1 0 15,1 0-2-15,4 1 4 16,2-5-3-16,0 2-2 15,5-2 0-15,3-3-4 0,1-1 1 16,4-3 0-16,-2 3-2 16,2-3 3-16,-6-3-2 15,3 3 0-15,-3 0 1 16,-1 0-1-16,2 0-1 16,-5-3 2-16,-1-1-1 0,-1 1 0 15,-1-2 0-15,-2-3 1 16,1 1-2-16,-4 0 7 15,1-2-4-15,-1-2-1 16,-2 3 1-16,-2-3-3 16,-1 2 3-16,-6-2-1 15,-1 2-1-15,-2 0 2 0,-5-2-2 16,-2 2 0-16,-1 1 1 16,-1-1-6-16,-4 0-27 15,-4 0-24-15,-3-2-48 16</inkml:trace>
  <inkml:trace contextRef="#ctx0" brushRef="#br0" timeOffset="451155.3999">22831 11376 328 0,'3'0'6'15,"1"0"6"-15,4 0-13 16,4 0 1-16,10 0 2 15,5-1-2-15,6-7-1 16,2-2-14-16,5-1-33 0,1-4-41 16</inkml:trace>
  <inkml:trace contextRef="#ctx0" brushRef="#br0" timeOffset="451333.3241">23610 11289 372 0,'8'7'2'16,"1"0"-1"-16,6 0-1 15,2 0 1-15,7-3-3 0,3-2-25 16,5-2-31-16,0 0-16 16,-1-6-47-16</inkml:trace>
  <inkml:trace contextRef="#ctx0" brushRef="#br0" timeOffset="451483.3546">24121 11307 305 0,'13'5'10'0,"-3"2"-1"16,5-1-3-16,1-1-5 16,0 0-1-16,2-1 2 0,0-1-23 15,-4-1-64-15,-4 0-115 16</inkml:trace>
  <inkml:trace contextRef="#ctx0" brushRef="#br0" timeOffset="452508.8419">22699 12707 170 0,'-4'0'10'0,"3"2"2"15,1-2-6-15,0 2 3 16,0-1-7-16,0 3 0 16,0-1 13-16,5 1-1 15,0 3-1-15,6 0-4 0,0 0-1 16,5 0 0-16,2 0-2 16,0 1-4-16,8-1 0 15,-4 2-2-15,5 0 0 16,2 0 1-16,0 1-1 15,1 1 0-15,1 0 1 16,3-2-2-16,2 1 1 0,4-1 2 16,1 0-3-16,1-1 1 15,4-2 0-15,2 0 0 16,-1 0 0-16,-1-1 1 16,1 0 0-16,-1-2 2 15,3 1-1-15,4-2-2 0,-4-2 2 16,6 0-2-16,-3-2 0 15,2 2 2-15,-1-7-3 16,0 0 2-16,1-1 0 16,-6 1-2-16,0-1 3 15,-3 0-2-15,-5 3-2 0,-4-2 4 16,-4 3-1-16,-3-2-3 16,-2 2 4-16,-6-2-3 15,-1 1 1-15,-4 0-10 16,-3-3-4-16,-5 1-14 15,-2 0-23-15,-6 0-42 16</inkml:trace>
  <inkml:trace contextRef="#ctx0" brushRef="#br0" timeOffset="452921.6097">22892 12625 298 0,'0'2'-3'15,"5"-2"9"-15,7 0-6 16,6 0 1-16,5 0-1 15,6-4 1-15,5-3-2 16,3-2-2-16,3 2-29 0,1-2-24 16,1-2-22-16,-1 4-48 15</inkml:trace>
  <inkml:trace contextRef="#ctx0" brushRef="#br0" timeOffset="453056.0486">23508 12566 139 0,'27'7'22'0,"-3"-3"-1"15,3 1-9-15,0-2-5 16,4 1-4-16,-3-2-4 16,5-2 2-16,1 0-13 15,0 0-53-15,0 0-60 16</inkml:trace>
  <inkml:trace contextRef="#ctx0" brushRef="#br0" timeOffset="453171.2793">24150 12614 157 0,'25'7'11'0,"0"-3"-9"0,4-1-2 16,2-3-3-16,-1 0-53 15</inkml:trace>
  <inkml:trace contextRef="#ctx0" brushRef="#br0" timeOffset="453298.827">24575 12767 106 0</inkml:trace>
  <inkml:trace contextRef="#ctx0" brushRef="#br0" timeOffset="454323.7662">22469 13427 153 0,'-8'6'2'0,"0"-3"8"15,1 1-7-15,2-3 3 16,-1 2 4-16,5-1 1 0,-2-1 3 16,3 2-3-16,0-3-7 15,0 2 1-15,0 2-3 16,3-1 2-16,2 0 5 15,5 4-5-15,2 0 1 16,5 0-1-16,1 0-3 16,3 3-1-16,5-4 2 0,1 0-2 15,0 2 0-15,3 1 0 16,4 0 0-16,2 0 0 16,3 0 1-16,3 0-1 15,4-2 3-15,2 1-3 0,-2 0-2 16,3-1 4-16,0-1-2 15,4-1 0-15,1 0 1 16,0 0 1-16,1-1-1 16,-1-1 2-16,2-1 0 15,-2 0-1-15,2 0 4 16,-3-2-5-16,3 0 6 0,0 0-6 16,-2 0 0-16,2-4 2 15,0-3-1-15,-4-2-2 16,-1-2 0-16,-1-1 1 15,-7 0-1-15,-2 1 1 16,-7 0-1-16,-5 2-1 0,-5-4 2 16,-4 3-9-16,-6-1-4 15,-2 2-10-15,-2-5-16 16,-5 2-19-16,-5 0-77 16</inkml:trace>
  <inkml:trace contextRef="#ctx0" brushRef="#br0" timeOffset="454735.861">22661 13404 175 0,'-1'0'5'0,"1"0"5"16,0 0-7-16,0 0-2 15,10 0 6-15,5 0 5 0,0 0-5 16,11-3-4-16,1-1 0 16,5-1-5-16,2-3 2 15,4 1-28-15,-3-1-40 16,4 1-60-16</inkml:trace>
  <inkml:trace contextRef="#ctx0" brushRef="#br0" timeOffset="454993.4817">23289 13368 148 0,'26'9'10'0,"-6"0"-1"16,-1 1-4-16,3-2-2 15,0-1-3-15,3 0 1 16,-3-4-1-16,6 0 0 15,-3-1 1-15,2-2-9 16,-3 1-13-16,3-1-4 0,-3 0 4 16,3 0 0-16,-2 0 1 15,1 0 0-15,-1 0 16 16,-1 0 4-16,2 0 1 16,-3 0 4-16,2 0 12 15,3 0-9-15,-1 0-5 0,3-3-3 16,-1-2-23-16</inkml:trace>
  <inkml:trace contextRef="#ctx0" brushRef="#br0" timeOffset="455140.9448">24214 13426 195 0,'10'7'28'15,"-2"1"-4"-15,3 1-14 16,2-5-8-16,-1 0-1 15,3-3-2-15,-3-1-38 16,-3 0-63-16</inkml:trace>
  <inkml:trace contextRef="#ctx0" brushRef="#br0" timeOffset="459442.4632">21104 10700 42 0,'-2'0'11'15,"-1"0"10"-15,3 0-2 16,-2 0-3-16,2 0-6 0,-2 0 1 16,1 0 7-16,1 0-9 15,0 0-3-15,0 0-3 16,0 0-3-16,0 0 0 15,0 0 1-15,0 0-2 16,0-1 1-16,0 1 0 0,0 0 0 16,0-2 0-16,0 2 0 15,0 0-1-15,0 0 1 16,-2 0 0-16,0 0 0 16,0 0 0-16,-1 2 0 15,1 1 1-15,2 0 1 0,0-1-1 16,0 2 0-16,0-1 1 15,0 1 1-15,0 2 0 16,0-1-1-16,4-2-1 16,-1 2 3-16,2 4-1 15,-1-5 0-15,-1 1 2 0,5 2 0 16,-3-1-2-16,2 1 0 16,0-2-2-16,0 1 1 15,1-1 2-15,-1 1-4 16,0-1 2-16,2-2 0 15,-3 4-2-15,3-3 3 0,-1-1-2 16,-1 3 0-16,-1-1 2 16,1 1-3-16,0-3 1 15,0 2 3-15,-1 0-4 16,0 0 1-16,-1-2 3 16,2 1-3-16,0 1 3 15,-2-2-1-15,1 1-1 0,1 2 1 16,0-3-1-16,0 2-2 15,1-1 3-15,-1 1-2 16,0-1-1-16,2 0 2 16,-3-1-2-16,3 1 1 0,-4-1 1 15,3 1-2-15,-1-1 1 16,1-1 2-16,1 1-3 16,-2 0 0-16,4-2 1 15,-4 1-1-15,0 0 2 16,0 0-2-16,3-1 0 15,-5-1 2-15,2 4-3 0,-2-4 2 16,4 3-1-16,-3-3 0 16,-1 2 0-16,2 0 1 15,-1-1-2-15,-1 1 2 16,3 1-1-16,-3-2-1 16,2 1 2-16,-2-1 0 0,0 3 0 15,3-2 3-15,-4 0-3 16,4 0 0-16,-1-1 0 15,0 1-1-15,0-2 0 16,1 2 2-16,-1-2-2 0,0 2 1 16,3-2-1-16,-1 0 0 15,-1 0 1-15,2 0-1 16,0 0 0-16,-1 0 1 16,4 0-1-16,-2 0 0 15,-1 0 2-15,1 0-2 16,0-2 1-16,-1 2 2 0,2 0-3 15,-2 0 3-15,-1-2-1 16,4 2 0-16,-3 0 2 16,2-2-2-16,0 1-2 15,0-1 2-15,1 0-2 16,0-1 0-16,-3-1 1 0,1 1-1 16,-2 0-1-16,1 0 2 15,0-1-1-15,1 4 1 16,-4-3-2-16,2 3 0 15,-4-2 5-15,4 0-4 16,-2 2-4-16,1 0 6 0,-1-1-2 16,3-1-1-16,-1-2 4 15,3 3-3-15,-4-3 2 16,3 0 1-16,2 1-2 16,-1 1 2-16,1-3-1 15,1 1-3-15,3 1 3 0,-5-3-2 16,0 2-1-16,1 1 2 15,-2-1-1-15,-2 1-1 16,2 1 2-16,-3-1-9 16,6 0-17-16,-2 0-8 15,-2-1-8-15,3 1 2 16,-1-2-17-16,0 1-21 0</inkml:trace>
  <inkml:trace contextRef="#ctx0" brushRef="#br0" timeOffset="460575.4918">21241 10629 2 0,'0'0'76'16,"3"0"-68"-16,3 0-7 15,-1-1 2-15,3 1 6 16,1-3-3-16,-1 2 2 15,5 1 1-15,-2-2-2 0,1 0 3 16,3 0-1-16,-1 1-2 16,4-1 0-16,-2 0-3 15,0 0 0-15,0-1 2 16,4 2-3-16,-6 1-2 16,1-2 1-16,1 2-2 15,-2 0 0-15,-1 0 2 0,0 0-3 16,-1 0 2-16,1 0 0 15,-1 2-2-15,0 2 2 16,0 0-1-16,0-2-1 16,-2 1 4-16,2 1-5 15,0-3 2-15,1 3 0 0,1-4-7 16,-1 1-26-16,-1-1-22 16</inkml:trace>
  <inkml:trace contextRef="#ctx0" brushRef="#br0" timeOffset="460732.1214">21805 10634 127 0,'6'6'11'0,"-4"-3"-10"16,4 1 0-16,-2-1 1 16,1-1-3-16,2 0 2 0,3-2-3 15,-2 0-26-15,1 0-62 16</inkml:trace>
  <inkml:trace contextRef="#ctx0" brushRef="#br0" timeOffset="460859.2211">22010 10661 78 0,'8'7'54'15,"3"-3"-54"-15,2-2-16 16,-1-2-53-16</inkml:trace>
  <inkml:trace contextRef="#ctx0" brushRef="#br0" timeOffset="462082.9167">22349 10880 117 0,'0'2'7'0,"0"-2"-3"15,0 2-3-15,5-2 0 16,0 2-1-16,2-1 3 16,1 3 1-16,-1-2-2 0,0 1 2 15,2-1-3-15,1 2-1 16,-2 1 2-16,3-1-3 15,0 3 2-15,1-2 1 16,0 2-4-16,2-1 4 16,-1-1-2-16,4 2 1 15,-1-1 2-15,0 1-1 0,3 0-1 16,-4-2 2-16,4 0-2 16,2 1 3-16,-5-1-2 15,6-1-1-15,-1 1 1 16,4-2 0-16,1 1-1 0,2-1 2 15,1-3 0-15,2 4-1 16,3-4 1-16,-4 0-2 16,4 0-1-16,0 0 2 15,-1 0-2-15,-1 0 3 16,2 0-1-16,0 0 0 16,0 0 0-16,3-4-1 0,-2 1-1 15,3-1 3-15,-2 1 0 16,-1-2-3-16,4-1 1 15,-3 1 1-15,-1-1-2 16,-1 1 3-16,2-2 0 16,0-2 4-16,1 2-4 0,-3 0-2 15,1 0 0-15,-2-2 0 16,-3 2-2-16,-1-3 2 16,1 0 0-16,-2 1-2 15,2-1 2-15,-4 0-1 0,-1 2-1 16,3-3 2-16,-1 2 1 15,-2 0-4-15,-3 1 4 16,-1 0-2-16,-3 0 0 16,-2 2 0-16,-2 1 0 15,-5-1 0-15,0 1 1 16,-3-1-13-16,-4 1-14 0,-2-2-25 16,0 3-39-16</inkml:trace>
  <inkml:trace contextRef="#ctx0" brushRef="#br0" timeOffset="462631.8081">22517 10844 137 0,'4'0'25'15,"-4"0"-18"-15,1 0-2 0,4 0 4 16,0 0 16-16,4 0-12 16,1 0-7-16,5 0-2 15,4-5-4-15,3-2 0 16,3-1-10-16,3-5-27 15,-1 2-24-15,1-2-39 0</inkml:trace>
  <inkml:trace contextRef="#ctx0" brushRef="#br0" timeOffset="462766.2414">22981 10725 132 0,'23'-3'16'0,"-1"3"1"0,-3-2-7 15,5 0-7-15,1-2 4 16,0 1-5-16,2-3-1 15,6-2-4-15,-5-2-46 16,3 2-66-16</inkml:trace>
  <inkml:trace contextRef="#ctx0" brushRef="#br0" timeOffset="462917.0447">23484 10649 4 0,'14'3'184'16,"1"0"-168"-16,-1 3-3 0,2-3-8 15,3 0-4-15,5-3 0 16,0 0 1-16,4 0-11 16,-3-10-46-16,0 5-78 15</inkml:trace>
  <inkml:trace contextRef="#ctx0" brushRef="#br0" timeOffset="463066.0275">23932 10646 208 0,'7'4'10'16,"1"1"4"-16,1 2 1 0,0 1-9 16,4-3-4-16,-1 0-2 15,3-1 2-15,0-2-28 16,-1-2-65-16</inkml:trace>
  <inkml:trace contextRef="#ctx0" brushRef="#br0" timeOffset="465098.934">21155 14050 72 0,'-6'-3'2'0,"1"1"0"16,-3-2-2-16,3 2-1 0,2-1 2 16,-3-1-2-16,1 2 1 15,0-1 1-15,0-1 0 16,0 1 3-16,3 1 14 16,-1-2-4-16,3 1 8 15,-3-1-11-15,3 2-4 0,0-1 1 16,1 1-3-16,-1-1-2 15,0 1-1-15,0 0 1 16,0 0-2-16,0 2 1 16,0-2-1-16,0 2 0 15,0 0 1-15,0 0 0 0,0 0 4 16,0 0 0-16,0 0-3 16,0 0 2-16,0 4 3 15,0 0 1-15,4 2-3 16,-1 0-3-16,5 1-1 15,-1 0 1-15,0 2-2 0,2-2 0 16,2 1 1-16,1 0-3 16,3 1 4-16,1-2-1 15,2 1-1-15,1-1 1 16,1-2 0-16,2 2-1 16,1-2 1-16,0 1 1 15,3-1-3-15,1 0 2 0,0 1-3 16,2-2 3-16,-2-3 0 15,3 3-1-15,1-2 1 16,1 1 1-16,0-1-2 16,2 0 1-16,2 0-1 15,0-1-2-15,1 1 2 0,-3-2 0 16,-1 0-2-16,-1 0 3 16,-2 0-1-16,1 0 1 15,-2 0 2-15,1-5-2 16,-1 1 0-16,2-1 1 15,-1 0-3-15,2-5 1 0,-1 2 0 16,1 0-2-16,-1-2 3 16,-4-1-2-16,-2 0 0 15,-1 1 1-15,-5-1-2 16,-2 2 1-16,-4 2 1 0,-5 0-12 16,-2 1-15-16,-6 3-17 15,0-2-43-15</inkml:trace>
  <inkml:trace contextRef="#ctx0" brushRef="#br0" timeOffset="465527.53">20997 14000 38 0,'0'0'227'0,"0"0"-211"16,0 0-20-16,5 0 5 15,12-2-1-15,2-1 0 16,1-1 0-16,3-1 1 0,3-1-2 15,0-1-1-15,4 0-30 16,-1-4-31-16,0 4-65 16</inkml:trace>
  <inkml:trace contextRef="#ctx0" brushRef="#br0" timeOffset="465669.0018">21478 13955 175 0,'12'11'4'15,"-3"-4"-1"-15,1 4-1 16,2-4-2-16,2-1 1 0,4-5-1 16,2-1-20-16,0 0-59 15</inkml:trace>
  <inkml:trace contextRef="#ctx0" brushRef="#br0" timeOffset="465806.0943">21850 13980 166 0,'12'4'17'15,"2"1"2"-15,-1-1-4 16,5 1-4-16,-2-1-4 16,4-3-6-16,1-1 0 15,3 0-7-15,-1-5-98 0</inkml:trace>
  <inkml:trace contextRef="#ctx0" brushRef="#br0" timeOffset="466828.9895">22582 14061 143 0,'0'0'3'0,"-4"0"5"16,3 0 5-16,-3 0 7 16,1 0 3-16,1 0-5 15,0 0-5-15,2 0-1 16,0 0-8-16,0 0-4 16,0 2 0-16,0 3-1 0,7 0 2 15,0 2-1-15,3-1-1 16,2 1 2-16,0-2-1 15,3 2 0-15,1 1 1 16,2 0-2-16,4 0 1 0,-3-1 1 16,5 0-2-16,3-2 2 15,0 2 0-15,0 1-3 16,5-2 4-16,-1 0-2 16,3-2-1-16,-4 1 2 15,2 0 0-15,1-1 0 0,1-1 3 16,-2 1 1-16,2-1-3 15,0-1 2-15,0 2-3 16,3-2 1-16,-3 0 1 16,0-2-4-16,5 1 3 15,-5-1-1-15,2 0-2 16,2 0 3-16,0-7-2 0,1 1-2 16,0 0 3-16,0-2 0 15,-4 1-2-15,-1 2 2 16,-5-2-2-16,0 0 2 15,-5 1-1-15,-4 1 0 0,0 1 0 16,-2-1 1-16,-3 1-2 16,-3-1 3-16,1 2-3 15,-4-1 0-15,-1-3 2 16,-2 0-10-16,-2 1-32 16,-4-1-43-16</inkml:trace>
  <inkml:trace contextRef="#ctx0" brushRef="#br0" timeOffset="467228.6745">22573 14003 341 0,'0'0'15'0,"0"0"-8"0,0 0-7 15,4 0-4-15,10 0 4 16,2-3-1-16,4-2-22 16,6-4-9-16,-4 0-15 15,3-2-30-15,3 2-31 16</inkml:trace>
  <inkml:trace contextRef="#ctx0" brushRef="#br0" timeOffset="467347.5412">22921 13953 137 0,'13'8'31'0,"-1"-3"-12"16,3 2-10-16,3-1-2 0,2-3-5 16,3 1 0-16,0-4-4 15,4 0-51-15</inkml:trace>
  <inkml:trace contextRef="#ctx0" brushRef="#br0" timeOffset="467491.6863">23415 13998 206 0,'13'5'9'0,"-1"-1"-7"15,3 0 1-15,4-4-5 0,5 0-23 16,-2 0-69-16</inkml:trace>
  <inkml:trace contextRef="#ctx0" brushRef="#br0" timeOffset="467640.4757">23825 14125 370 0,'0'16'4'15,"0"-5"-15"-15,2-4-73 16,-2-3-24-16</inkml:trace>
  <inkml:trace contextRef="#ctx0" brushRef="#br0" timeOffset="509811.2308">20822 10643 47 0,'-5'0'26'0,"3"0"-10"15,0 0-4-15,-1-1 5 0,1-1-3 16,2-1-4-16,-1 2 1 16,-1-1 4-16,0 0-3 15,2 0 0-15,-2 2 5 16,0 0-3-16,2 0 0 16,-2 0-1-16,2 0-3 0,-2 0-6 15,-1 0-4-15,-3 2 1 16,1 8-2-16,0-2 2 15,-3 6 4-15,-2 4-1 16,1-1 3-16,-4 2 1 16,1 4 0-16,1 2-4 0,-5 2-2 15,2-1 4-15,-1 4-1 16,1 0-5-16,-1-1 4 16,1 2-2-16,-1 1-2 15,3 2 1-15,-3-3 2 16,1 6-1-16,-1 1 0 0,-2 4-2 15,-1-1 2-15,4 8-2 16,-3-3 0-16,1 2 0 16,0-2 1-16,4 2-2 15,-1 2 1-15,2-1 1 16,1-1-2-16,-2 0 2 16,3 0 0-16,1 0-1 0,-1-1 2 15,1-1-2-15,1 0 1 16,-1 3 3-16,2-1-5 15,-2 0 3-15,3 0 1 16,0-2-3-16,1 2 2 0,-1-2-1 16,3 1-1-16,-1-1 1 15,3 3-1-15,0-5 0 16,-2 5 1-16,2-5-1 16,0 2-1-16,0-1 3 15,0 2-3-15,0-3 1 16,-1 6 2-16,-2-4-4 0,3 1 3 15,0 0-1-15,0-2-1 16,-2 0 2-16,2 2-1 16,5-2-1-16,0-1 2 15,0-1-1-15,2 1-1 0,0-2 2 16,-2-2-2-16,3 3 1 16,1-4 0-16,-2 1 0 15,1 2 0-15,-1 0 1 16,3 0-2-16,-1-1 2 15,0 0-1-15,0 0-1 16,-2-2 2-16,2 1-1 0,-1-1-1 16,0-2 2-16,1 0-2 15,1 0 0-15,-2-2 3 16,1-1-4-16,4-2 3 16,-2-3-2-16,3-1 1 15,-1-3-1-15,1 0 1 0,2 0-1 16,0-5 1-16,-1 1 1 15,0-1-1-15,2-2 2 16,-3 1-2-16,1-3 1 16,-3 0 1-16,1 0-10 15,1 2-26-15,-3-4-20 0,-2 1-31 16</inkml:trace>
  <inkml:trace contextRef="#ctx0" brushRef="#br0" timeOffset="511300.1124">20752 14250 142 0,'0'0'19'16,"0"-2"-6"-16,0 0-10 15,2-1-2-15,3 1 0 16,2-2 1-16,1 1 2 0,1 1-1 16,3 0-1-16,0 1-1 15,0 1-1-15,3 0 1 16,0 0 0-16,2 0-2 16,-1 0 2-16,2 1-1 15,1 5-1-15,-1-1 2 16,6 2-2-16,-3-2 1 0,2 3 1 15,3-1-2-15,-1-2 1 16,2 2 0-16,0 0 0 16,2 0 2-16,-1 4-2 15,4-3-2-15,3 0 4 16,-3 1-2-16,4 0 0 0,0 2 1 16,0-3-1-16,-1 2 0 15,4 0 1-15,-3-1-2 16,1 2 2-16,0-2 1 15,-1 0-4-15,6 0 2 16,1-2 0-16,-2 2 0 0,3-2 0 16,-3 0 2-16,-1-2-2 15,2 1 2-15,3-3-2 16,-1 1 0-16,0-2 1 16,3 1 0-16,-1-1-1 15,3 0 1-15,-3-2-2 16,3 1 2-16,-4-1-1 0,2 0 0 15,1 0 2-15,3 3 1 16,-3-3-1-16,-1 0 1 16,1 0-1-16,0 0-1 15,1 0-1-15,-3 0 0 0,3 0 0 16,4 0 1-16,-4 0-1 16,0 0 1-16,-2 0-1 15,1 0-1-15,0-3 3 16,1 3-2-16,0 0-1 15,-1-1 3-15,-3-1-2 0,2-2-1 16,-4 3 2-16,-3-3-1 16,-3 1 0-16,1-1 1 15,0 0-3-15,-2-1 3 16,-2 1-1-16,2 1-1 16,-4-1 2-16,0-1-1 15,-1 2 1-15,1-3 9 0,-3 1-3 16,1 1-2-16,-1-1-1 15,-2 3-1-15,-2-2 1 16,2 1 0-16,-2-1-3 16,-3 1 1-16,-4 1 1 15,-2-2-3-15,0 3 0 0,-2-1 1 16,-5 0-1-16,1 2 2 16,-3 0-4-16,-1-2 2 15,-2 2 2-15,-1-1-4 16,2 1 4-16,-3 0-1 0,-2 0-4 15,0 0 6-15,0 0-3 16,3 0-6-16,-3 0-16 16,0 0-12-16,2 0-21 15,0-3-56-15</inkml:trace>
  <inkml:trace contextRef="#ctx0" brushRef="#br0" timeOffset="512146.0326">23976 14386 190 0,'-2'0'11'0,"1"-6"-1"16,1-1-4-16,0-2-1 0,0-4 4 16,5-1-4-16,5 0 0 15,-1-4 0-15,4-5-2 16,1 0-3-16,1-2 2 15,-1-4-2-15,1-1 4 16,0-4 0-16,0-4 1 16,-1 3 0-16,3-6 7 0,-3 0-2 15,4-4 2-15,-2-3-4 16,4-2-3-16,-1-2-1 16,1 1 1-16,-2-1-3 15,0 0 1-15,2-1-3 0,-3-1 1 16,0-1 1-16,3-1-3 15,-3-1 1-15,0-3 2 16,4-4-3-16,-1-2 1 16,0-2 1-16,1 0-2 15,1-2 2-15,-2 3-1 16,-1-3-1-16,-2 2 2 0,1 1-1 16,-4-1-1-16,0 0 2 15,-3 0-1-15,1-2 0 16,-2 5 2-16,-1-3-3 15,-1 0 2-15,-1 5 2 16,1 2-4-16,-1 0 3 0,0 0-2 16,-2 3 2-16,-3-2 9 15,2 3-4-15,-3 1 1 16,-1-2 3-16,0 4-1 16,0 1 2-16,0-2-1 15,-3 1-4-15,-2 6-2 0,-4-2 1 16,2 4-4-16,-3 1 2 15,0 2-1-15,1 1 0 16,0 2 2-16,0 1-4 16,2 0-1-16,2 1 1 15,-3 4-1-15,4-1 0 0,3 1 2 16,-1 2-2-16,0 1-1 16,2 3 2-16,0 4-2 15,0 2 2-15,0 5-1 16,-2 1-1-16,-1 2-2 15,-1 1-14-15,1 5-23 16,-7-1-19-16,-7 0-45 0</inkml:trace>
  <inkml:trace contextRef="#ctx0" brushRef="#br0" timeOffset="513534.7224">20905 10479 83 0,'9'0'6'0,"2"-1"-4"16,0-3 1-16,3 2 4 15,-1-2 2-15,1 3-3 16,0-1-2-16,2-2-1 15,-1 4 3-15,-1-1-6 0,4 1 1 16,-6 0 1-16,5 0-2 16,-3 0 0-16,3 0 0 15,-2 1 0-15,4 1 1 16,0 2-2-16,6-1-1 16,0-1 4-16,2 1-6 15,4 0 4-15,3-3 0 0,3 0 0 16,1 0 0-16,7 0 0 15,-2 0-1-15,4 0 2 16,3 0-1-16,1 0-1 16,4 0 2-16,1 0-1 15,0 0 0-15,1 0 0 0,2 1 0 16,-1-1 0-16,1 1-1 16,2 4 1-16,2-2 0 15,-2 2 0-15,2 1 0 16,1-3 1-16,3 5 0 15,-2-3-1-15,1 0 3 0,1 0-3 16,1 0 0-16,0 0 3 16,-4 0-3-16,7-2 1 15,1 1 1-15,-3-1-1 16,4-1-1-16,-3 0 2 16,-1-1-2-16,1 1 1 0,3-1 1 15,-4-1-1-15,-1 3 7 16,0-1-6-16,1-2-2 15,-2 0 1-15,2 0-1 16,-4 2 0-16,3-2 2 16,-2-2-3-16,-2 2 1 0,-1 0 1 15,0 0-1-15,0-5-1 16,-4 2 2-16,2-2-1 16,-3-2 0-16,-2 2 1 15,2-1-1-15,-4-1 0 16,0 2 2-16,-3 0-1 15,0-2 0-15,-4 1-2 0,-8 3 1 16,-1 0-5-16,-6-1-20 16,-10-2-43-16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6:38:24.731"/>
    </inkml:context>
    <inkml:brush xml:id="br0">
      <inkml:brushProperty name="width" value="0.05292" units="cm"/>
      <inkml:brushProperty name="height" value="0.05292" units="cm"/>
      <inkml:brushProperty name="color" value="#FF0000"/>
    </inkml:brush>
  </inkml:definitions>
  <inkml:trace contextRef="#ctx0" brushRef="#br0">2584 7532 152 0,'0'2'13'0,"0"-2"-13"0,1 4 2 15,1-3 2-15,-2 3 10 16,0 0 1-16,2-2-6 16,-2 1 4-16,0-1 1 15,0 0-4-15,2-1 3 16,-2 1-7-16,1 2-1 0,1 1-2 16,4 1 1-16,-2 1 0 15,1 3 2-15,2 1-2 16,0 0 4-16,3 1-4 15,-2-1-1-15,1-1 0 16,2 1-2-16,-2-5-1 0,0 1 0 16,-1-6 1-16,2-1-2 15,-1 0 2-15,3-1 6 16,5-10 9-16,-2-3 0 16,7-6-6-16,5-3-1 15,2-4-3-15,5-1 1 16,5-8 3-16,5 2 0 0,5-5-2 15,4-4 3-15,6-1-3 16,2-6-1-16,0 0-3 16,4 0-3-16,3 3-2 15,-2-3 1-15,-3 0-53 0,-7-3-139 16</inkml:trace>
  <inkml:trace contextRef="#ctx0" brushRef="#br0" timeOffset="20662.2803">21835 6366 273 0,'0'-20'4'0,"0"-1"7"15,0 6-2-15,0 1 6 16,0 3 5-16,-3 3-7 0,-3 2-5 16,-5 3 2-16,2 1-9 15,-6 4-2-15,-5 3 1 16,-6 13 0-16,-6 5 0 16,-4 8 0-16,-3 6-5 15,-5 4 3-15,3 4 7 0,-8 8-3 16,3 2-2-16,-6 4 1 15,2 9 1-15,-2 0 6 16,1 10-1-16,1 6 4 16,0 7-4-16,3 3-2 15,4 10-1-15,0 3-1 16,3 5-3-16,1 6 1 0,5 2-1 16,5 3 0-16,0 2 1 15,6 2 0-15,2 8 0 16,4-2 4-16,5-2 4 15,2 4-7-15,2-3 1 16,8 0-3-16,0-3 5 0,10 0-2 16,7-3-2-16,6-5 0 15,11-6 1-15,4-4-2 16,9-2 1-16,4-11-1 16,5-1 0-16,5-6-1 0,2-4 2 15,7-6-2-15,-1-6 2 16,2-8-1-16,6-6 0 15,2-5 1-15,3-12-1 16,1-5 0-16,2-9 0 16,3-6 0-16,5-11-1 15,1-5 2-15,-1-8-1 0,2-5 1 16,0-11-2-16,-3-8 2 16,-7-8-1-16,-1-5 1 15,-5-7 2-15,0-8 3 16,-7-9-2-16,4-7 3 15,-5-9-1-15,1-5-1 0,-2-7-2 16,-2-4-3-16,-1-5-1 16,1-4 3-16,-7-3-1 15,2-9-1-15,-4-4 0 16,0-6 0-16,-3-1-1 16,-8-7 1-16,-3 0-2 0,-5 0 1 15,-8 0 0-15,-5 0 1 16,-10-2 1-16,-4 2 0 15,-7 1-2-15,-5-1 2 16,-1 4 4-16,-5-2 3 16,-7 4-1-16,-8 1-5 0,-2 0-1 15,-4 2 1-15,-4 0-3 16,-7 3 2-16,-4 4-2 16,-4 8-1-16,-5 0 3 15,-6 7-1-15,-3 4-1 16,-8 10 0-16,-3 5-1 0,-2 7 2 15,-6 11-1-15,-4 7 3 16,-1 9-1-16,0 8 3 16,-5 6-3-16,6 11 0 15,1 5-2-15,-1 11 0 16,13 5 0-16,2 2-11 0,10 9-12 16,4 11-27-16,11-1-69 15,1 3-76-15</inkml:trace>
  <inkml:trace contextRef="#ctx0" brushRef="#br0" timeOffset="21467.0787">22310 6953 301 0,'-27'5'4'0,"-2"4"-3"15,-2 7-1-15,-1 2-1 0,0 7-1 16,-2 2 2-16,-6 5 3 16,2 5-2-16,-3 2-5 15,-1 6 8-15,1 3-4 16,-3 5 5-16,0 5-2 16,1 2 2-16,-2 4 3 15,0 8-4-15,0 1 9 16,4 7 0-16,7 1 1 0,5 4 3 15,7 1-2-15,12-1-6 16,5 3 0-16,5-3-6 16,8 3-1-16,11 3 2 0,3 0-1 15,7-2 6-15,7-3-5 16,6-2-2-16,-1-8 0 16,6-5-1-16,-1-4-1 15,3-7 0-15,3-5 1 16,0-6-1-16,4-8 0 15,1-6-19-15,3-8-19 0,-4-9-28 16,-3-7-37-16,-4-10-91 16</inkml:trace>
  <inkml:trace contextRef="#ctx0" brushRef="#br0" timeOffset="21995.199">22040 7734 412 0,'11'16'1'15,"2"4"-1"-15,2 6-1 16,9 10 1-16,5 7 0 16,0 2 0-16,1 5 0 15,-1 1 1-15,1 6 1 0,-1 0-3 16,-10 5 2-16,1 1 0 15,-7 1-1-15,-4 4 3 16,-9 3-2-16,0-1-1 16,-13 7-1-16,-9 0 1 15,-12 1-25-15,-12-3-113 16</inkml:trace>
  <inkml:trace contextRef="#ctx0" brushRef="#br0" timeOffset="23357.6154">21821 9883 162 0,'0'-3'10'0,"2"-4"-7"15,-2 1-1-15,0-1 5 0,0 0 3 16,0 3-4-16,0-3-4 15,0 2 4-15,0 1 0 16,0 1-1-16,-2-1 3 16,-1 1 0-16,-4 3-2 15,1 0-4-15,-3 0-4 16,-3 0-3-16,-5 5 7 0,0 4-3 16,-2 5 0-16,-1 2 9 15,0 4 1-15,4 1 7 16,4 3-7-16,-1 0-5 15,6 3-3-15,4 2 0 16,3-1-3-16,0 3 3 0,1-1 0 16,8-2-2-16,6 1 1 15,1-4-1-15,4 0 1 16,1-2 1-16,4-5-1 16,4 0 0-16,-2-4 0 15,2-2 0-15,1-2 0 0,2-3 0 16,-3-4 0-16,0-3 1 15,3 0-1-15,-3-7 0 16,2-7 0-16,-3-5 1 16,-2-3 6-16,1-5 2 0,-6-5 1 15,-5-4-2 1,-2 1-1-16,-7-3 0 0,-2 4 0 16,-5-2-3-16,-5 6 0 15,-9 2 1-15,-2 5 0 16,-5-1-5-16,-5 6 2 15,-1 1-1-15,0 4-2 0,-3 2 0 16,-1 4-9-16,1 4-33 16,3 1-18-16,-2 2-54 15</inkml:trace>
  <inkml:trace contextRef="#ctx0" brushRef="#br0" timeOffset="25336.2033">21779 10073 112 0,'-5'-6'7'15,"-2"0"-2"-15,4 1-3 0,1 0 1 16,0-2-2-16,2 2 1 16,0-3-4-16,0 3 4 15,5 0-2-15,1-1 0 16,-1-1 5-16,0 4 7 15,3-3-2-15,-3 1 2 0,2 0 0 16,-3-1 0-16,-1 1 3 16,2 1 1-16,-3 1-4 15,2-3-3-15,-2 3-3 16,0 1-2-16,1 0 1 16,-3 0 3-16,0 2 6 15,0 0-3-15,-11 0-9 0,-1 2-2 16,-7 11 1-16,-1 1-2 15,-6 6 1-15,1 3 2 16,3 0 0-16,1 0 2 16,5-1 1-16,5-8-4 15,6 0 1-15,3-5-2 0,2-4-1 16,0-3 0-16,4-2 1 16,6-7 2-16,5-7 0 15,2-6-1-15,0-6 1 16,4-1-2-16,2-4 2 0,-1 5 3 15,0-1 2-15,-3 4-4 16,3 5 1-16,-2 4-4 16,-4 4 0-16,-4 5-1 15,1 3 2-15,-2 2-2 16,-8 0-1-16,1 7 1 16,-4 6 0-16,0 1 2 0,-6 4 0 15,-6 2 2-15,-3 3-2 16,-2 0 1-16,-5 0 0 15,2 2 0-15,3-2 0 16,-2-3 1-16,7-4 0 16,2-3-1-16,3-3-2 0,6-4-1 15,1-3-1-15,1-3-2 16,13 0 5-16,1-7 2 16,5-7-2-16,4-6 0 15,3-3 0-15,-1-2-1 0,3 2 1 16,-4 3 0-16,-3 4-1 15,-5 4 1-15,-3 4 3 16,-6 5-1-16,-3 3 3 16,-5 0-3-16,0 9-1 15,-1 5 6-15,-10 4 3 16,-5 7-5-16,-2 2-2 0,-4 0-3 16,3-2 0-16,-3-4 1 15,8-3-1-15,0-5 0 16,5-5-1-16,4-1 0 15,2-5 0-15,3-2-5 16,8 0 5-16,4-9 1 0,10-7 1 16,1-2-2-16,5-6 1 15,-1 0-1-15,0-1 0 16,-3 4 0-16,-7 5 0 16,-2 3 0-16,-8 8 1 15,-3 1-3-15,-4 4 4 0,-2 4-3 16,-10 10 0-16,-7 6 2 15,-1 3-1-15,-4 2 0 16,2-2 1-16,5 0 0 16,2-7-1-16,5-3 1 15,6-6-1-15,4-5-2 0,0-2-2 16,5-2 1-16,9-10-9 16,5-3 3-16,-2-5 1 15,5 5 7-15,0-1-2 16,-5 7 0-16,0 9 0 15,-9 3-9-15,-6 21-16 0,-2 6-14 16,-16 9-133-16</inkml:trace>
  <inkml:trace contextRef="#ctx0" brushRef="#br0" timeOffset="38847.1382">6502 11943 114 0,'-26'4'9'16,"5"0"0"-16,-2 1 1 0,3-1 5 15,4-3-3-15,-4 2-6 16,6-3-3-16,-3 0 2 16,5 0 5-16,-4 0-2 15,5 0 2-15,-4 0 0 16,3-3 7-16,0 2-5 0,1 1 0 15,0-2 3-15,2 2 0 16,3 0 5-16,1 0 2 16,0 0-1-16,5 0-5 15,-2 0-3-15,2 0-8 16,0 0-2-16,2 0-1 16,6 0 3-16,6 3 5 0,5 0 0 15,6-2-2-15,6 2-1 16,3-3-2-16,6 0-5 15,1 0 3-15,0-2-3 16,2 2 0-16,2 2 2 0,2-2-4 16,1 0 3-16,1 2 1 15,1 0-4-15,2 2 3 16,4-1 0-16,0 1-3 16,1-1 3-16,6-3 1 15,0 2-4-15,1 0 4 16,3-1 0-16,-1-1 1 0,-1 2 5 15,-1-1-2-15,-1 2 1 16,1 0 1-16,0 3-3 16,-4-1-2-16,1 4 0 15,0-4-2-15,-5 3 2 0,2-1-3 16,-4 0 0-16,0-2 1 16,-1-1 2-16,-2 0-2 15,0-3 0-15,-4-1 3 16,2-1 0-16,-4 1 3 15,-3 0-3-15,-3 0 2 16,-3-4-2-16,-4 0-2 0,-1 0 1 16,-6 3 0-16,-5 1-3 15,-4-3 1-15,-6 3 0 16,0 0-2-16,-3 0 3 16,-2 0-1-16,-3 0-2 15,-1 0 2-15,-1 0-2 0,2 0 0 16,0 0 3-16,0 0-4 15,-1 0 2-15,4 4-3 16,-3 0-30-16,-2 0-22 16,0-4-91-16</inkml:trace>
  <inkml:trace contextRef="#ctx0" brushRef="#br0" timeOffset="42977.0063">4309 12093 133 0,'-5'0'9'0,"-2"-3"5"16,4-2-8-16,-2-1 4 0,2 2-3 16,-1 1-5-16,1-1 1 15,-1 1 3-15,2-1-1 16,-1 3 3-16,0-3-1 16,1 4 6-16,0-2 4 15,-2 2-4-15,2 0-2 16,2 0 1-16,-2 0-5 0,2 0-2 15,0 0-2-15,0 0-1 16,4 4 9-16,5 2 1 16,3-5 3-16,5 0 1 15,4 1-2-15,4-2-2 16,6-2 0-16,1 2-5 0,4 0-2 16,1-1 1-16,2-3-4 15,-3 1 2-15,1-3-2 16,-1 4-3-16,0-1 4 15,-3 3-3-15,-3-3-1 16,1 2 2-16,-7 1-1 0,-2 0-1 16,-2 0 3-16,-4 0-3 15,-5 0 1-15,-2 0 1 16,-7 0-2-16,-2 0 1 16,-4 1 3-16,-14 7-5 15,-8 1-1-15,-8 2-3 0,-3 3-1 16,-8 0 3-16,-2 0 3 15,1-3 2-15,-1-1 1 16,1-2-2-16,0-1 0 16,4-2 1-16,3 0-2 15,7-4 2-15,4 2 0 16,6-3 3-16,4 0 2 0,9 0-2 16,2 0-1-16,6 0 3 15,1 0-2-15,0-3-4 16,12-1 2-16,10 1-2 15,1-1 4-15,9-2 3 0,6 2-4 16,3-3 2-16,3 1 0 16,-2-1-1-16,3 1 0 15,-3 0 1-15,-3-2-4 16,0 2 1-16,0 2-1 16,-7 0 0-16,-8 3 1 0,1-1-3 15,-6 2 0-15,-5 0 4 16,-5 0-5-16,-3 0 2 15,-3 0 1-15,-1 0-2 16,-2 0 1-16,0-6-23 16,0-3-58-16,-5-7-159 0</inkml:trace>
  <inkml:trace contextRef="#ctx0" brushRef="#br0" timeOffset="45750.9973">11882 12006 188 0,'-9'0'20'16,"-1"-6"-6"-16,3 3-4 0,4 0 13 15,-1 3-6-15,4 0-5 16,-1-1-5-16,1 1 3 15,0 0 5-15,0 0 0 16,0-2-14-16,7 2 3 16,1-1-4-16,6 1 3 0,1-2 0 15,2 2 0-15,0 0 5 16,5 0 3-16,3 0 1 16,2 0 4-16,4 0-4 15,1-2-5-15,7 2 3 16,2 0-4-16,7 2-2 15,6 1 3-15,3 0-4 0,4 0 0 16,7 3-2-16,4-1-1 16,6 1 1-16,0-2 2 15,5 0-4-15,5 2 5 16,2-1 0-16,7-2-3 0,1-1 4 16,11 0-4-16,-2-2 0 15,3 0 2-15,-1 0 1 16,6 0 4-16,-4-2-2 15,0-1 2-15,1-3 0 16,-5-1 2-16,3 1-1 16,-8 1-1-16,2 0 2 0,-4-1-7 15,-5 0 4-15,-7 3-2 16,-4 0 1-16,-3 1 0 16,-11 1-2-16,-8-1 1 15,-8 2-3-15,-9 0-2 16,-8-1 1-16,-10 1 1 0,-10 0-3 15,-5 0 2-15,-4-3 2 16,-4 3-4-16,-4 0 3 16,0-1 0-16,0-1-2 15,-12 2-22-15,-3-4-56 16,-7-4-88-16</inkml:trace>
  <inkml:trace contextRef="#ctx0" brushRef="#br0" timeOffset="49373.7806">13726 11993 269 0,'-9'0'12'0,"-2"-3"17"15,2-1-15-15,4 3 16 16,0 1-10-16,5 0-12 0,-3 0-1 16,3 0-8-16,0 1-1 15,0 7 3-15,3 9-2 16,4 0 1-16,-2-1 1 15,2 6-2-15,2 2 1 16,0 1 1-16,0 3-3 16,0 1 1-16,4 1-3 0,1 0 2 15,2 4 2-15,3-2-1 16,7 0-2-16,4-3 1 16,6-2-2-16,4-6 1 15,3-3 2-15,8-6 0 0,2-2 2 16,8-10-2-16,0 0 1 15,8 0 2-15,-1-13 2 16,9-4-1-16,0-3 6 16,2-2-2-16,2-1-2 15,4-4 4-15,-3 2-4 16,2 0 2-16,-6 0 1 0,-1 2-6 16,-5 1 3-16,-6-1-4 15,-3 2 0-15,-7 3 0 16,-6 2 0-16,-7 0-2 15,-9 5 3-15,-6-1-2 16,-9 1-1-16,-4 4 2 0,-7-2-15 16,-1 0-13-16,-7-2-8 15,0-1-26-15,0-2-43 16</inkml:trace>
  <inkml:trace contextRef="#ctx0" brushRef="#br0" timeOffset="49741.4796">15399 11840 376 0,'0'-7'13'15,"0"2"3"-15,5-1-14 0,10 3-3 16,5-1 0-16,5 0 4 16,2 1-2-16,2 1-1 15,5-1 1-15,-4 3-2 16,6 0 2-16,-2-2 0 15,1 2-2-15,-4 0 1 0,-4 2 1 16,0 3-2-16,-5 1 2 16,-3 1 0-16,-5 1-3 15,-4 3 5-15,-2 0-3 16,-1 3-2-16,-4 0 5 16,1 1-4-16,-4 2 0 0,0 4 3 15,0 0-2-15,0-1 2 16,-4 4 1-16,1 1-3 15,-4 0 0-15,-1 0 0 16,1-3-18-16,0 0-7 16,-2-2-13-16,0-2-19 0,-2-4-15 15,-3-2-19-15</inkml:trace>
  <inkml:trace contextRef="#ctx0" brushRef="#br0" timeOffset="50005.0784">15576 11832 328 0,'-21'-21'21'16,"6"7"12"-16,-2 3-19 0,7 8 2 16,3 3 1-16,2 0-13 15,5 3-1-15,0 15-7 16,0 6 2-16,0 6 3 15,0 5-1-15,7 7 0 16,-2 2 2-16,2 0-3 16,0 1-13-16,6 1-10 0,-3-8-7 15,9-4-19-15,-4-5-31 16,7-12-51-16</inkml:trace>
  <inkml:trace contextRef="#ctx0" brushRef="#br0" timeOffset="50298.187">16394 11467 339 0,'13'7'8'0,"-13"8"-10"0,0 8 5 16,0 11-7-16,0 7 8 15,-5 9-2-15,-5 2-2 16,0 1-6-16,-3 2-21 16,2-1-9-16,-1-6-10 15,1-6-4-15,4-4-11 0,0-11-34 16</inkml:trace>
  <inkml:trace contextRef="#ctx0" brushRef="#br0" timeOffset="50816.4332">16373 11483 359 0,'0'-32'28'16,"2"5"-27"-16,5 4 4 15,5 2-2-15,6 1-3 0,7 6 1 16,4-2-1-16,4 3-1 16,-1 3 2-16,0 2-2 15,-1 1-9-15,-4 4-5 16,-5 3-1-16,-7 0-3 16,-4 3-1-16,-8 10-5 0,-3 5-16 15,-12 5 36-15,-13 7 6 16,-9 6 4-16,-9 3 0 15,-4 2 1-15,1 4 13 16,0-4 1-16,7-2-3 16,8-5 0-16,11-6-2 15,10-4-2-15,8-6-4 0,2-4-16 16,11-3 6-16,7-1 2 16,5 1 0-16,8 0 4 15,1-3-1-15,4 2-4 16,0 0 3-16,-2-1-3 15,-2 4 0-15,-5-3 1 0,-9-1-1 16,-4 2 0-16,-7-1 1 16,-7 1-3-16,-1 0 2 15,-15 2 7-15,-6 2 0 16,-10 2 6-16,-6 2-6 0,-4 0-5 16,0-1 2-16,2 2-4 15,5-6-4-15,8-1-16 16,10-8-19-16,7-5-31 15,10-3-43-15</inkml:trace>
  <inkml:trace contextRef="#ctx0" brushRef="#br0" timeOffset="51458.0302">17094 11719 249 0,'6'-4'19'16,"-6"0"-3"-16,0-1 20 15,0 0 16-15,-4-2-28 16,-6 0-14-16,-2-1-4 0,-5 3-3 16,-1 2-7-16,-5 3 4 15,-4 1 3-15,0 5-6 16,0 5 3-16,-2 4 0 15,4 2 0-15,1 3 2 16,5 0-2-16,4 4 1 0,3-1 1 16,5 2-4-16,5 0 2 15,2-1 2-15,0-3-3 16,11-4-2-16,5 1-2 16,2-7 3-16,3-2 0 15,5-7 4-15,-2-2-1 0,1 0 1 16,4-7-2-16,-2-8-2 15,0-3 5-15,-1-3-3 16,1-4 0-16,-5-8 0 16,0-2 1-16,-2-7-1 15,-4-8 1-15,-1-6-4 0,-3-5 2 16,-1-6 3-16,-5-1-4 16,-5 0 3-16,-1 4 0 15,0 7-2-15,-5 5 6 16,-6 12 5-16,0 12 4 15,3 10 2-15,0 11-5 16,1 7-4-16,1 16-1 0,1 13-6 16,-4 8 1-16,2 13 3 15,0 9-4-15,-2 3 1 16,-1 1 1-16,7 0-3 16,1-6-4-16,2-7-7 15,0-4-2-15,10-9-1 0,4-8-15 16,6-9-1-16,1-6-10 15,6-10-25-15,2-4-12 16,1-3-24-16</inkml:trace>
  <inkml:trace contextRef="#ctx0" brushRef="#br0" timeOffset="52076.6118">17445 11610 125 0,'5'-4'106'0,"-3"4"-45"16,-2 0-11-16,0 0-26 15,0 8-17-15,0 6-4 0,2 2-2 16,-2 5-3-16,3 3 4 16,1 1 0-16,3-1-1 15,1-2 0-15,4 0-1 16,2-5-1-16,4-2 1 16,4-5-4-16,-1-2-2 0,8-7-4 15,-1-1 0-15,3 0 6 16,1-12 5-16,-1-3-1 15,-1-5 0-15,-1-1 1 16,-2 0-3-16,-3 1 4 16,-7 0 1-16,-5 5 15 0,-2 4 4 15,-7 4 1-15,-1 5-5 16,0 2-7-16,-2 2-13 16,0 10-1-16,-2 8 7 15,-3 6 5-15,-2 5 3 16,0 8-6-16,-1 3-4 0,3 7 0 15,-2 4 1-15,2 7-3 16,1 2 2-16,1 3-2 16,1 5 1-16,0 2 0 15,2-1-1-15,-2-2-1 16,2-2 2-16,0-7-3 16,-2-5 2-16,-2-6-6 0,1-10 5 15,1-7 1-15,-3-9-1 16,0-10 1-16,-2-6 3 15,7-7-3-15,-19-6-3 16,5-12 1-16,1-6 3 16,-7-7 0-16,1-4-1 0,-3-5-5 15,-3-4 3-15,4 1 3 16,-2 0-1-16,4 0 1 16,5 2 0-16,7 2-2 15,7 0 3-15,0 1-5 16,16-1 3-16,9-1-14 15,9 0-25-15,7-4-27 0,1-5-51 16</inkml:trace>
  <inkml:trace contextRef="#ctx0" brushRef="#br0" timeOffset="52859.3707">18666 11375 303 0,'-14'5'27'16,"-5"6"-27"-16,-3 1 1 15,2 6-2-15,-4 8 2 0,2 5 2 16,3 5-3-16,2 4 1 16,4 3 2-16,-1 2-2 15,11-2 1-15,3-2-1 16,0-6-2-16,10-2 0 15,9-6-1-15,3-8 0 16,5-5 4-16,3-3-2 0,4-8 1 16,2-3 0-16,0 0-1 15,-1-7 0-15,1-5 1 16,-5-1-3-16,-3-2 2 16,-4 2 1-16,-4 1-3 0,-6 1 3 15,-3 4 0-15,-4 3-2 16,-3 4 3-16,-2 0-2 15,-2 8-1-15,0 4 5 16,0 4 3-16,0 3-1 16,-4 3-3-16,4 3-3 15,0-4 3-15,4 0-3 0,4-1-2 16,9-5 1-16,0-2 1 16,9-3 0-16,1-4 3 15,2-6-2-15,1 0 0 16,6-3 3-16,-2-10-1 15,0-4 0-15,-4 0 0 0,-3-4-1 16,-1-2 0-16,-10 0 1 16,-3-2-2-16,-8 0 3 15,-5 0 2-15,0 2 0 16,-11 0 5-16,-7 3 3 16,-7-1-3-16,-4 3 0 0,-5 4-1 15,-4 1-4-15,3 8-4 16,-5 3-2-16,10 2-1 15,5 0-3-15,4 9-17 16,11 5-6-16,8 1-17 16,2-3-24-16,5-2-31 0,9 0-90 15</inkml:trace>
  <inkml:trace contextRef="#ctx0" brushRef="#br0" timeOffset="53456.9353">19385 11785 359 0,'13'12'7'0,"-6"-1"-3"16,0 3 1-16,1 2-1 15,-3 2 8-15,1 0-7 16,-6-1-7-16,0 0 4 0,0-3-1 16,0 0-2-16,0-1 2 15,0-2 0-15,0-5-3 16,0 0-2-16,0-2-1 15,5-4 0-15,0 0 7 16,5-4-4-16,-1-7 2 16,3-6 2-16,1 1-2 0,1-4 2 15,1-2 5-15,-1 2-4 16,0 3 0-16,-1 4 0 16,-1 1-4-16,-1 7 2 15,-2 2-1-15,-2 3-3 0,1 0 5 16,-1 8-5-16,-2 1 1 15,-2 1 2-15,4 1-4 16,-3 1 1-16,2 0 3 16,-2 0-1-16,2-1 2 15,0-4 0-15,-1 0-2 0,1-2 2 16,1-1 0-16,0-4-2 16,0 0 3-16,0 0 2 15,4-4 2-15,0-5 5 16,-3-3-1-16,6-4-3 15,-2-1 0-15,3 2-3 0,-1-1 0 16,2 0 0-16,0 5-1 16,0 2 2-16,2 2-3 15,-3 5-2-15,0 2 3 16,2 0-2-16,-5 11-2 16,1 2 2-16,1 5-2 0,-1 1 1 15,0 1 1-15,-1 0-2 16,3 0-8-16,-1 1-10 15,4-9-17-15,-2-2-11 16,2-6-59-16</inkml:trace>
  <inkml:trace contextRef="#ctx0" brushRef="#br0" timeOffset="53684.526">20187 11833 373 0,'0'0'20'0,"0"0"19"0,0 5-33 15,0 15-2-15,0 10 12 16,2 6-5-16,0 8-1 16,-2 6-4-16,3 2-2 15,-3 3 0-15,0 0-2 16,2 3-2-16,-2 1 1 16,0-4-2-16,0-3-5 0,0-2-13 15,0-8-21-15,-2-3-20 16,-3-10-31-16,-1-9-9 15</inkml:trace>
  <inkml:trace contextRef="#ctx0" brushRef="#br0" timeOffset="54020.8421">20237 11879 441 0,'0'-21'2'0,"0"1"1"16,5 4 1-16,8 5-1 16,3 4 1-16,6 0-2 15,3 2-3-15,6 3 1 16,-1 2 1-16,1 0-2 0,-3 4 2 16,1 5-3-16,-5 3-7 15,-2 2 2-15,-5 3-1 16,-5 1 2-16,-8 0 0 15,-3-3-3-15,-1 2 5 16,-5 1 6-16,-9-6-1 0,-6 5 2 16,0-5 1-16,-4 0-4 15,0-3 2-15,2 0-12 16,2-2-46-16,6-7-47 16,9 0-29-16</inkml:trace>
  <inkml:trace contextRef="#ctx0" brushRef="#br0" timeOffset="54155.1547">20851 11868 265 0,'20'0'62'0,"-9"0"-55"16,-5 0-1-16,1 0-7 16,-7 0-41-16,0-3-168 15</inkml:trace>
  <inkml:trace contextRef="#ctx0" brushRef="#br0" timeOffset="82014.3872">1901 5302 167 0,'2'-8'12'16,"0"0"-3"-16,1 1-7 0,3-1-1 15,-3-2 0-15,2 2 0 16,-2-3-1-16,-1 0 0 15,-2 3 1-15,0-2-1 16,0 1 1-16,-4 1 0 16,-7 3-1-16,-3-1 0 0,-3 0 2 15,-6 5 1-15,-2 1 5 16,-5 0 10-16,-7 0-7 16,-6 8 6-16,-6 8-4 15,-4-2 0-15,-1 6 3 16,-2 4 0-16,2-2 6 0,5 4-2 15,5 1-3-15,6 1-9 16,8 1-1-16,-1-1-3 16,11 2-3-16,1 5 0 15,3 0-2-15,5 3 1 16,4 1 0-16,4 0 0 16,1 4-1-16,2-2 1 0,3 0-1 15,10 2 0-15,5 0-1 16,3-1 0-16,4 1 2 15,6 4 1-15,-1-3 2 16,2 4-1-16,2-1-2 16,7 0 1-16,-7 3 3 0,1 1-2 15,-2 3 1-15,-3-1-2 16,-3 1-1-16,-5 1 2 16,-6 1-2-16,-8-5 2 15,-1 0-3-15,-7 1 2 0,0 0 0 16,-8-2 0-16,-10-2 0 15,-3 0 0-15,-7-2 0 16,-2 1 1-16,-2-2-4 16,-2-5 9-16,0 0-6 15,0-7-1-15,1 0 2 0,3-8-2 16,3-4 0-16,-4-5 1 16,4-5-1-16,2-4 0 15,6-4 2-15,0-1-3 16,1-2 1-16,9 0 1 15,1 0 4-15,2-3 5 16,5-1-6-16,1 3-3 0,0-3 0 16,0 4-1-16,0-2 1 15,0 2-2-15,1 0-1 16,10 0 2-16,-1 6 0 16,7 2 0-16,-5 5 0 15,3 3 0-15,1 5 0 0,-2 4 1 16,0 2-1-16,1 5-1 15,-4 4 1-15,-3 1 0 16,-1 4 0-16,-4 3 0 16,-3 0 0-16,0 0 1 15,0 5-1-15,-2-3 0 16,-6 2-1-16,5-2 2 0,-2 3-2 16,1-2 1-16,4-3 1 15,-2 0-2-15,2 1 2 16,0-2-1-16,0-1 0 15,0 1 0-15,0-2 0 0,0-2 0 16,0-1 0-16,4-1-1 16,-2-3 1-16,3 1 1 15,-2-2-1-15,4-1 0 16,-2-2 0-16,0-3 0 16,4 2 0-16,-1-4-1 0,4-4 1 15,-2-1 0-15,7-4 0 16,-3-2-1-16,2-3 1 15,2 1 0-15,-2-1 1 16,4-2-1-16,1-2-1 16,3 0 2-16,1 0-2 15,6-3 1-15,5-4 0 0,3 0-16 16,2-4-24-16,1-13-101 16</inkml:trace>
  <inkml:trace contextRef="#ctx0" brushRef="#br0" timeOffset="123216.7048">23085 10400 215 0,'0'0'31'0,"0"0"4"16,0 0-16-16,0 0 12 15,0 0-13-15,2 0-13 16,0 2-5-16,1 1 1 16,2-2-1-16,1-1 1 15,3 0 0-15,5 0 1 16,5-7 4-16,1-7 1 0,8-8 2 16,4-3-1-16,-2-5-5 15,4-2-1-15,-1-6 0 16,-5 1-2-16,-1-4 0 15,-3 2 0-15,-7-3 0 16,-3 2 0-16,-7 2 1 0,-6 4-4 16,-1 2 3-16,-7 4-1 15,-8 3 0-15,-4 6 2 16,-4 3-1-16,1 8-1 16,-2 4-2-16,2 4 4 15,0 2 3-15,4 16 7 0,4 7-8 16,1 12 3-16,6 11 2 15,3 10-1-15,1 8 2 16,3 5-2-16,0 4-5 16,0 1 2-16,3 1-4 15,1-5 0-15,0-2 1 0,-2 0-3 16,1-6 3-16,-3-3 0 16,-2-7-2-16,2-4 5 15,0-8-6-15,0-8 1 16,0-7 4-16,0-11-1 15,0-3-8-15,0-8 7 16,0-3-11-16,0-2 10 0,2-10 1 16,5-11-3-16,4-12 2 15,3-14 1-15,4-6-2 16,4-5 2-16,0-1-1 16,-2 12 0-16,-3 7 1 0,0 15-1 15,0 8 0-15,-4 9 0 16,-2 7-1-16,1 1 0 15,-1 0 0-15,-2 6 0 16,-2 6 1-16,-2 0 1 16,1 6-2-16,-2 2 3 0,-1 0 0 15,1 4-2-15,-3 1 2 16,3 0-1-16,-1 0 3 16,1 0-1-16,2-2-7 15,-1-2 8-15,4-1-2 16,3-2-6-16,0-4 0 0,5-5-16 15,5-6-21-15,0-3-29 16,3-1-37-16,-3-17-95 16</inkml:trace>
  <inkml:trace contextRef="#ctx0" brushRef="#br0" timeOffset="123438.1106">23890 10454 390 0,'-6'-4'6'16,"3"1"-4"-16,3-2 2 15,0-2-3-15,12 0 4 16,4-4-3-16,6-1 0 16,5-3-3-16,3-1 2 15,1 0-8-15,1 1-14 16,0 1-38-16,-6 3-38 0,-6 4-38 15</inkml:trace>
  <inkml:trace contextRef="#ctx0" brushRef="#br0" timeOffset="123615.6923">24083 10567 304 0,'0'12'8'0,"0"-3"-7"16,0 0-4-16,9-2 2 15,4 2 1-15,6-5-2 16,0-4 5-16,6 0 0 0,4-4-3 16,1-10-35-16,1-7-38 15,1-7-45-15</inkml:trace>
  <inkml:trace contextRef="#ctx0" brushRef="#br0" timeOffset="123829.9024">24606 9949 398 0,'0'0'1'15,"0"0"8"-15,0 14-2 0,0 12 5 16,2 8 8-16,1 10-5 16,1 8-5-16,0 7-1 15,-1 5-4-15,-1 5 0 16,0 6-3-16,1 0-2 15,-1 6-26-15,0-3-59 16,-2 1-78-16</inkml:trace>
  <inkml:trace contextRef="#ctx0" brushRef="#br0" timeOffset="124968.4787">23591 11665 243 0,'0'-19'21'0,"0"-6"-21"0,2-2 0 15,1 0 0-15,1-1 0 16,-1 1 0-16,-2 4 0 15,-1 1-2-15,-4 10 4 16,-8 4-2-16,-10 8-9 0,-5 0 4 16,-7 17 6-16,0 8 5 15,-5 1-7-15,-1 12 1 16,2 0 1-16,2 0-9 16,4-2 15-16,7-5-5 15,9-3 5-15,9-8 1 0,7-4-3 16,2-5-5-16,15-6-3 15,7-5 6-15,6 0 6 16,2-9-7-16,4-11 4 16,4-5-3-16,0-6-1 15,2-6-1-15,-1 2 0 16,-4 3-1-16,-5 5 2 0,-6 9-2 16,-7 9 1-16,-4 9 3 15,-7 2 3-15,-2 17 8 16,-3 12 4-16,-3 8 4 15,0 9-7-15,0 8-2 16,0 4-6-16,-2 8 0 0,-1 2-2 16,-1 2-1-16,3 5-1 15,-3 3-4-15,2-1 5 16,1 1-6-16,1-5 2 16,0-2 1-16,0-6-4 15,0-11 3-15,0-7-1 0,0-8 0 16,0-11 2-16,0-8-3 15,0-8 0-15,-8-9 3 16,-3-5-4-16,-4-3-6 16,-5-17 9-16,-8-5-10 15,-2-7 0-15,-4-7 2 16,0-3 5-16,0 0 2 0,3 1 2 16,6-2-2-16,5 0 1 15,10 2-1-15,8-2-2 16,2 1-1-16,14-4-12 15,13 2-6-15,8-6-8 16,6-2-18-16,5-5-30 0,1-1-62 16</inkml:trace>
  <inkml:trace contextRef="#ctx0" brushRef="#br0" timeOffset="125175.2364">24071 11503 443 0,'7'6'-1'0,"2"-6"-3"16,6 0-7-16,7 0 9 16,7 0 0-16,3-4-31 15,5-5-22-15,-6 5-26 16,-5-1-57-16</inkml:trace>
  <inkml:trace contextRef="#ctx0" brushRef="#br0" timeOffset="125355.4755">24136 11774 373 0,'-9'9'4'0,"6"-6"-6"16,3 3-10-16,5-2-16 15,12-6 19-15,8 2-6 16,8-11-9-16,4-7-14 16,7-6-24-16,-1-13-21 0</inkml:trace>
  <inkml:trace contextRef="#ctx0" brushRef="#br0" timeOffset="125537.8547">24704 11243 356 0,'4'-2'12'16,"-4"2"5"-16,0 12-12 16,0 13 4-16,2 9 21 15,-2 13-15-15,2 11-11 16,0 10-3-16,2 6 1 0,1 6-2 16,0 2-15-16,2 1-70 15,-4-2-123-15</inkml:trace>
  <inkml:trace contextRef="#ctx0" brushRef="#br0" timeOffset="145268.8989">13372 14854 204 0,'-34'18'14'16,"3"2"10"-16,2 1 1 0,4 8-3 15,1 1 0-15,2 6-3 16,2 0-8-16,4 6-2 15,-2 5 0-15,6 4-5 16,-2 8-1-16,4 6 0 16,1 6-1-16,4 2-2 15,-1 6 0-15,4 4 0 0,2 3 0 16,2 0 0-16,9 3 0 16,5 0 0-16,8-1 0 15,6 0-1-15,4-5 1 16,5-5 0-16,7-1-1 15,6-8 1-15,3-3 0 0,4-5-3 16,2-4 2-16,6-3-1 16,2-6 2-16,4-4 1 15,0-3 1-15,8-5 1 16,-1-7 0-16,5-3-3 0,3-8-1 16,-1-7 2-16,-1-6-1 15,4-5-1-15,-2-2 0 16,-2-12 0-16,-4-4 3 15,0-6-3-15,-4-5 2 16,2-5 0-16,-11-3-2 16,-4-5 2-16,-2-2 0 0,-9-6-1 15,-4-4 0-15,-3-3 2 16,-5-7 0-16,-1-4 0 16,-7-8-1-16,-2-4 0 15,-7-7 2-15,-3 2-2 16,-8-2-1-16,-7-3 2 0,-5 8-1 15,-2 0 1-15,-9 4 5 16,-9 0 6-16,-7 1 4 16,-4-2-6-16,-5 6 1 15,-6 0-3-15,-4 2 0 16,-5 4-3-16,-4 7 1 0,-7 3-2 16,-9 3-4-16,0 4 5 15,-8 6-4-15,-8 7 3 16,1 2-1-16,-5 7 0 15,3 6-2-15,-3 1 0 16,-2 7-2-16,2 5-1 0,5 6 2 16,-1 3 0-16,7 3-4 15,3 13 1-15,7 6-14 16,7 12-17-16,4 6-46 16,1 7-54-16</inkml:trace>
  <inkml:trace contextRef="#ctx0" brushRef="#br0" timeOffset="146061.3987">13428 16081 378 0,'7'0'4'15,"4"0"-7"-15,5 3 4 16,4 4-2-16,7 0 1 16,3 5 1-16,3 1-1 15,1 4 0-15,3 3 1 16,2 1-3-16,5 3 3 0,2 1-2 15,3-3 0-15,4 2-3 16,0-5 0-16,4-2 3 16,1-3 1-16,1-2-3 15,4-5 2-15,0-3 1 16,-2-6 0-16,3 2 0 16,-1 0 0-16,-2-5 0 0,-3-6 0 15,-1 0-6-15,-4-3-43 16,-10 0-42-16,-8-8-83 15</inkml:trace>
  <inkml:trace contextRef="#ctx0" brushRef="#br0" timeOffset="146416.4877">13553 15998 366 0,'20'-4'-6'15,"2"-4"7"-15,6-2-3 16,7 3 1-16,4-1-11 16,4 1-19-16,2-3-25 15,2 0-28-15,-2-1-70 0</inkml:trace>
  <inkml:trace contextRef="#ctx0" brushRef="#br0" timeOffset="146544.6828">14276 15905 258 0,'17'7'4'0,"3"-1"-2"16,5 1-4-16,1-2-28 15,2-1-35-15,2-1-65 16</inkml:trace>
  <inkml:trace contextRef="#ctx0" brushRef="#br0" timeOffset="146657.3003">14771 15943 226 0,'27'0'28'0,"-2"1"4"16,-2 3-9-16,-1 2-17 16,3-5-6-16,-4-1-47 15,-4 0-210-15</inkml:trace>
  <inkml:trace contextRef="#ctx0" brushRef="#br0" timeOffset="148093.7688">18143 14776 209 0,'-56'10'6'15,"-2"1"-4"-15,-6 4 1 16,1 6 8-16,-7 8 16 15,-3 3 0-15,2 5-3 16,3 2 5-16,0 4-6 0,6 2-4 16,2 3-6-16,3 4-3 15,7 5-4-15,3 5-3 16,2 4-1-16,5 6-1 16,1 2-1-16,5 5 0 15,7 0 1-15,2 1-1 0,7 4-1 16,5-1 2-16,6 3 3 15,7-2-5-15,0-2 3 16,12-3-2-16,12-3-1 16,5-5 0-16,5-3 0 15,8-4-1-15,6 1 1 0,2-7-1 16,6 3 2-16,5-4-1 16,2-1 0-16,5 0 1 15,3-4 0-15,7-2-1 16,2-5 4-16,8-4-5 15,-1-6 1-15,6-2 2 0,1-6-1 16,2-2-1-16,5-10 1 16,-4 3-1-16,4-8 1 15,-1-6-1-15,0-2-2 16,-2-2 5-16,2 0-4 16,-3-9 3-16,2-3 0 0,-2-4-1 15,-1-2 0-15,4-7-2 16,-8 0 2-16,1-4-1 15,-3-3 0-15,-3-1 1 16,-4-7 0-16,-2 0 1 16,-2-5-1-16,-4-4 0 0,-1-1 1 15,-6-3 0-15,-1-2 0 16,-4-3 0-16,-7 0-1 16,-1-7 1-16,-8 1-1 15,-3 1 1-15,-6-7-1 16,-8-2 1-16,-6-1 0 15,-4 0-1-15,-6 0 1 0,-7-2 1 16,-1 4-2-16,-6 3 1 16,0 0 2-16,-8 6-2 15,-4-6 0-15,-2 3 1 16,-3-2 0-16,-5 1 2 16,2-2-3-16,-4 2 1 0,-1 2-1 15,-4-1 0-15,0 5 1 16,-3 3 2-16,-2-1 2 15,-4 4-2-15,-4 2 2 16,1 0-5-16,-3 2 2 0,-8 2-3 16,1 2-2-16,-4 1 2 15,-10 2 1-15,-2 4 2 16,-4 7-2-16,-7 3 1 16,-7 6-1-16,-9 7 0 15,-4 5 0-15,-9 8 1 0,-4 3-5 16,-8 2 4-1,-7 14-3-15,-10 11-7 0,-10 6-24 16,-13 8-49-16,-16 6-89 16</inkml:trace>
  <inkml:trace contextRef="#ctx0" brushRef="#br0" timeOffset="157429.7345">2550 15066 159 0,'0'0'16'15,"0"0"3"-15,0 0-5 16,0 0 2-16,0 0-6 15,0 0-7-15,1 3 5 0,3-2 2 16,1 1 0-16,0 3 3 16,3 1 0-16,-1 2 1 15,0 2 2-15,2 0-3 16,2 3-1-16,-2 2-2 16,0 2-3-16,2 1-1 0,-2-1-4 15,3 1 0-15,-1-1 0 16,3-4-2-16,1-1 2 15,4-7-1-15,1-3 0 16,6-2 4-16,6-13 7 16,5-5-2-16,9-8-5 0,2-7 2 15,9-2-1-15,3-4-1 16,4-7-2-16,1 2 2 16,3-1-4-16,2-1 0 15,0 2-3-15,2-1-6 16,-8-7-51-16,-6-4-120 0</inkml:trace>
  <inkml:trace contextRef="#ctx0" brushRef="#br0" timeOffset="165294.4334">2714 16118 74 0,'0'-6'20'16,"0"0"8"-16,0 1-8 15,0 2 1-15,0 1-4 16,0-1 3-16,0 1-4 16,0 0 3-16,-1 0-4 0,1 2-6 15,0-3 1-15,-2 3-3 16,2 0 0-16,0 0-4 16,0 0-2-16,0 0-2 15,0 0 3-15,2 9 7 16,1-2 0-16,5 3 3 15,-4 3 0-15,4-2-7 0,-1 7 2 16,3-3-3-16,-1 5-1 16,-1-2-1-16,3 2 2 15,0-1-3-15,-2 0 0 16,1 1 2-16,0-2-2 16,-1-2 3-16,-1 0 2 0,0-2-1 15,-1-1-1-15,-2-3-3 16,4-2 3-16,1-3-3 15,0-5 0-15,1 0 1 16,5 0 1-16,5-9 2 16,4-9 1-16,8-4 0 0,1-6 0 15,8-8 1-15,4-3-2 16,5-5-1-16,-1-5 4 16,3 0-2-16,3 3 4 15,0-3-6-15,0 9-5 0,1-2 9 16,-2 3-2-16,-2 3-1 15,-1 1 0-15,-1 1-2 16,-2 3-2-16,-1 6 0 16,-7 2 0-16,-6 6 0 15,-6-1-3-15,-2 5 3 16,-5 4-2-16,-3 2 0 0,-4 5-2 16,-5 2-14-16,-8 0-16 15,-2 2-54-15,-14 0-94 16</inkml:trace>
  <inkml:trace contextRef="#ctx0" brushRef="#br0" timeOffset="174285.8026">4745 16838 49 0,'-1'0'129'16,"-5"0"-120"-16,1 0 9 16,4 0 18-16,1 0 2 0,0 0-16 15,0 0-14-15,6 0-2 16,3 0-4-16,4 0 1 15,-1 0 0-15,3 0 0 16,-2 0 2-16,0 0 4 16,6-2 0-16,-1 1 1 0,3-3 2 15,3 2-6-15,3-2 2 16,7 3-4-16,-2-1-1 16,7 0-1-16,3-1 0 15,4-1-2-15,5 0 2 16,5-1 1-16,-1 0 0 0,6-1 2 15,4 1 2-15,2-2 1 16,4 1 1-16,1-1-1 16,4 0-3-16,-2 2 0 15,2-2-1-15,3 3-2 16,0-1-1-16,0 0 0 0,2 1 2 16,2 0-3-16,-3 1 0 15,1-2 1-15,-1 1 0 16,0 2-1-16,-1-2 0 15,-2 2 0-15,2 1 1 16,0-1-1-16,0 2 2 16,-4 0-2-16,1 0 1 0,-2 0 1 15,-2 0 0-15,-4-2-1 16,-5 1 4-16,1-1-1 16,-8 0 1-16,-3 0 0 15,-4 1 2-15,-6-1-1 16,-3 2-1-16,-7 0-3 0,-3 0 2 15,-3 0-1-15,-6 0-1 16,-4-2 2-16,-4 2-1 16,-3 0-3-16,-6 0 1 15,-3 0 0-15,-1 0 0 0,0 0 0 16,0 0 0-16,-8 0-9 16,-9 0-34-16,-5 5-18 15,-7-3-88-15</inkml:trace>
  <inkml:trace contextRef="#ctx0" brushRef="#br0" timeOffset="186074.517">1851 13176 204 0,'-7'0'20'0,"0"0"-4"15,0 0-1-15,-3 3 4 16,2 1 0-16,1 2-9 0,-5 1-6 15,2 1-1-15,-2 3 0 16,-3 3 0-16,-1-1-2 16,-2 5 0-16,-2 2 0 15,0 3-1-15,-3 0 0 16,1 2 1-16,-1 1 2 0,2 3 1 16,-1-1 4-16,3 4 3 15,0-1 0-15,4 1-3 16,5 0 2-16,1 2-4 15,6-2 2-15,3-1 0 16,0 1-2-16,5 0-1 0,5-1-3 16,7 2-1-16,4-3-1 15,2 4 0-15,6-2 0 16,2 2 1-16,3-2-2 16,2 2 2-16,-1 0 1 15,-1 0-2-15,-2 2 1 16,2-1 0-16,-7 3-1 0,0 3 2 15,-6 0 0-15,-5 2-1 16,-3-1 1-16,-6 3-1 16,-7 0 0-16,0 3 1 15,-13 0 0-15,-8 4-2 0,-5-1 1 16,-6 3 0-16,0-3-1 16,-4-1-1-16,-2-4 0 15,6-2-3-15,0-6 2 16,3-3 1-16,6-5 1 15,-1-5 0-15,7-2-1 16,2-3 1-16,-1-6-1 0,6 2 0 16,0-3 1-16,3 1 0 15,2-3-1-15,3 3 1 16,2 0-2-16,0 4 2 16,0 3 0-16,3 1 0 15,4 3 0-15,-1 3 2 0,2 4-2 16,-3 3 2-16,2 4-1 15,-2 3 1-15,0 5-1 16,-1 1 0-16,-1 2 0 16,2 5 0-16,-4-1-1 15,3 3 0-15,-1 0 2 0,3 2-2 16,-1 0 0-16,0-4 0 16,3 2 0-16,-5 0 1 15,3-1 0-15,-3-1 4 16,1-2-1-16,-3-1 0 15,1-6-1-15,1-1-1 0,2-4 0 16,-2-3-1-16,4-5 2 16,-1-1-2-16,2-3-1 15,2-6 1-15,-1-1 0 16,-1-8 0-16,5 0-2 16,-2-5 3-16,3 0 0 0,1-4-2 15,2-3-2-15,5-2-1 16,5 0-9-16,-2-3-12 15,6-15-42-15,-2-4-86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6:47:25.396"/>
    </inkml:context>
    <inkml:brush xml:id="br0">
      <inkml:brushProperty name="width" value="0.05292" units="cm"/>
      <inkml:brushProperty name="height" value="0.05292" units="cm"/>
      <inkml:brushProperty name="color" value="#FF0000"/>
    </inkml:brush>
  </inkml:definitions>
  <inkml:trace contextRef="#ctx0" brushRef="#br0">2950 7285 196 0,'0'-11'5'0,"0"-2"11"0,0 3-4 15,-2-1 14-15,-5 2-12 16,-1 2-6-16,0 0-4 16,-4 3 0-16,-3 0-4 15,-3 4-2-15,-4 0 5 16,-1 8-4-16,-6 4-1 0,0 6 0 16,-5 3-1-16,4 2 4 15,-1 1-1-15,4-1-4 16,5-4 8-16,5 1 0 15,10-2-4-15,5-2 3 16,2-2-5-16,7 0 1 0,10 3 5 16,2-3 1-16,6-2 0 15,4 1 3-15,3-2-1 16,2-1-3-16,2 1 0 16,0 3 0-16,-1-1-2 15,-3 1-1-15,-3 0 0 0,-5 6-1 16,-2-2-2-16,-10 0 2 15,-2 3 2-15,-10 2-6 16,0 2 0-16,-12 0 7 16,-5 0-1-16,-5 2-1 15,-3-7 3-15,-2 3-4 0,1-5 3 16,-1-5-3-16,0-5 1 16,3-4 4-16,4-4-6 15,1 0 8-15,2-12 4 16,3-4-4-16,5-10 1 15,2-2 0-15,3-7-8 16,4-2 2-16,0-4 1 0,2 2-6 16,7-2 4-16,2 2 1 15,3-1-6-15,3 5-3 16,2 1-10-16,3 1-9 16,1 3-9-16,4 2-13 0,-3-1-19 15,-2 1-62-15</inkml:trace>
  <inkml:trace contextRef="#ctx0" brushRef="#br0" timeOffset="486.0656">3099 7236 224 0,'-7'18'3'0,"-1"-2"-4"0,3 5 1 16,2 6 3-16,-3 6 4 16,3 2-5-16,1 4-2 15,2 6 3-15,-2-4-3 16,2 2 0-16,0-4 1 0,-1 0-3 16,8-8-1-16,3-5 1 15,1-4-2-15,0-2 7 16,3-8-3-16,1-2 1 15,2-2 0-15,0-5 3 16,2-3 1-16,1 0 0 0,0-5 1 16,-3-4 0-16,2-3 1 15,1-5-2-15,-4-1 4 16,0-4 3-16,-2-2-1 16,-2-4 3-16,-2-5-2 15,-3-2-8-15,-2-2 5 16,-5-3-7-16,0 5-1 0,-3-1 0 15,-9 2 0-15,-9 4 0 16,-2 3-1-16,-4 6 0 16,-2 6-2-16,-2 8-3 15,-1 5-1-15,2 2 2 16,2 14-9-16,2 8-19 0,5 5-16 16,-1 0-53-16</inkml:trace>
  <inkml:trace contextRef="#ctx0" brushRef="#br0" timeOffset="1708.4647">6213 6990 192 0,'5'0'15'0,"2"0"-13"16,3-5 6-16,0-2 15 16,4-4-12-16,1 0-5 0,-1 1-3 15,1-3-1-15,-1 2 0 16,1-5-2-16,-3 4 0 16,1-4 0-16,-3-1 3 15,-3 2-5-15,-3-5 4 16,-1 0 0-16,-3-1-2 0,0 3 4 15,-10-3 7-15,-7 1 2 16,-2 3 4-16,-8 2-6 16,-2 6-3-16,-1 3-2 15,-4 6-6-15,0 5 1 16,3 10 6-16,0 4-8 0,4 9-4 16,6 0 10-16,3 2-4 15,2 2 0-15,7-3-2 16,5 0 1-16,4-5-1 15,0-2-1-15,6-4 1 16,8-2 1-16,4-4 1 0,2-5-1 16,-1-3 4-16,6-4-2 15,1 0 3-15,1-6-1 16,2-7 0-16,1-5-2 16,1-2-2-16,-1-3 0 15,-1 2 5-15,-8-3-7 16,2 3 3-16,-9 5 0 0,-2-1 0 15,-7 7-1-15,0 3 4 16,-3 3-2-16,-2 4 0 16,0 0-3-16,0 7-2 15,0 10 2-15,0 4 5 16,-4 5 5-16,-1 5 2 0,0 5-1 16,2 1 0-16,1 4-4 15,2 0-1-15,-2 2-4 16,2 0 1-16,0 0-1 15,5-6-1-15,2 0 1 16,0-3-2-16,3-1 0 0,-3-5-15 16,2 1-25-16,-1-6-23 15,2-7-46-15,-7-11-83 16</inkml:trace>
  <inkml:trace contextRef="#ctx0" brushRef="#br0" timeOffset="2155.2326">6663 7013 346 0,'3'-9'7'0,"-3"4"-4"0,0 3 7 16,0 2 0-16,0 0-12 15,0 7 0-15,0 11 0 16,0 3-3-16,3 10 10 15,-3 3 4-15,2 3-4 0,0 3-1 16,3-5-2-16,0-1-2 16,2-3 1-16,4-7 0 15,0-4-1-15,1-4 4 16,3-4-4-16,3-2 5 16,1-7 1-16,0-3-1 0,3 0 3 15,2-7-1-15,1-7-4 16,-3-4-1-16,-1-4 0 15,-1-4-2-15,-2-1 2 16,-5-5-1-16,-3-2 0 16,-4 2 2-16,-6-4-3 0,0-1 2 15,0 3 1-15,-13 1-2 16,-1 3 3-16,-4 2-2 16,-4 6-3-16,-1 8 4 15,-4 3-5-15,-1 11-3 16,-7 2 2-16,-2 21-22 15,-5 11-45-15,-12 9-88 0</inkml:trace>
  <inkml:trace contextRef="#ctx0" brushRef="#br0" timeOffset="3811.9658">5067 8092 88 0,'0'-3'14'0,"0"-3"-4"0,0 3-4 15,0-2 3-15,0-3 3 16,2 3 1-16,-2 1 5 16,0-1 2-16,0 2-3 15,0 1 3-15,0-1-1 16,0 0-7-16,0 3-2 15,0-2-4-15,0 2-3 0,0 0-1 16,0 0-3-16,0 0-2 16,2 5 4-16,0 1-2 15,-1 5 5-15,3 3 3 16,-4 0-4-16,0 3 0 16,0-2 0-16,0-2-1 0,0-1-1 15,0-2 2-15,0-3-3 16,0-2 4-16,0-3-2 15,0-1-2-15,0 1 2 16,0-2-1-16,2 0 0 16,5 0 5-16,0 0 2 0,6-5 2 15,-1-4-1-15,4 2-3 16,-2-4-1-16,5 4-2 16,-5 0-1-16,2 1 1 15,0 1-2-15,-1 2-1 16,-1 1 1-16,2 2 0 15,0 0-2-15,-3 0 4 0,1 0-6 16,-3 0 6-16,2 7-5 16,-6 4 0-16,0-1 2 15,-1 3 1-15,-6 3-3 16,0 0 2-16,0 0 0 16,-4 0 0-16,-5 2 5 0,-4-2-4 15,3 0-1-15,-7-1 2 16,-1 0-3-16,1 0 4 15,-2-1-11-15,-2-1-18 16,3-6-14-16,-2 0-12 16,6-7-28-16,-1 0-39 0</inkml:trace>
  <inkml:trace contextRef="#ctx0" brushRef="#br0" timeOffset="4047.1461">5119 8035 305 0,'-5'-5'-2'0,"-2"0"30"15,7-3 0-15,0 3-10 16,1 0-11-16,12-2-5 0,1 0 0 16,7-4-2-16,1 3-1 15,3-4 2-15,2 3-3 16,2 2 4-16,0-3-16 15,3 4-20-15,-3 0-15 16,0-2-22-16,-8-1-34 0</inkml:trace>
  <inkml:trace contextRef="#ctx0" brushRef="#br0" timeOffset="4532.0301">5634 7962 25 0,'0'8'199'16,"0"-3"-187"-16,0 2-12 15,-3 1-1-15,3 5 8 16,-2 4-1-16,0-2-5 15,1 3 3-15,1 4-3 0,0-3 0 16,0 1 0-16,0-1-1 16,0-2 0-16,5-2 2 15,2 2-2-15,0-7 3 16,3 1 0-16,2-4 0 16,3-3 0-16,-2-3 0 0,4-1 1 15,0-1 5-15,4-9-3 16,-2-2 2-16,-1-4-3 15,0-2-3-15,2-1 2 16,-6-1-1-16,2 1 1 16,-4-1 5-16,-6-2 0 15,0 6 1-15,-5-1 7 0,-1 0-4 16,-1 4 2-16,-13 1-4 16,-3 6-9-16,-6 0-1 15,-6 6-1-15,-5 0-1 16,-2 12 0-16,-5 8-21 0,-8 3-56 15,3 1-88-15</inkml:trace>
  <inkml:trace contextRef="#ctx0" brushRef="#br0" timeOffset="61726.7041">18755 4471 185 0,'0'0'34'16,"0"0"-26"-16,0 0-8 16,0 0 1-16,0 0-5 0,0-2 6 15,0-3 1-15,6-2-4 16,-5 0 2-16,6-4 2 15,-2 1-1-15,0-1 4 16,4 0 1-16,-2-1 2 16,1-2-1-16,0-3 0 0,1 1 3 15,1-1 5-15,-2-3-5 16,1 0-2-16,0-2 4 16,0-2-4-16,0-1 1 15,3-2-1-15,0 1-1 16,-2-4 0-16,1 4-3 0,2-4-4 15,-3-2 4-15,3 0-1 16,-1-1-1-16,1 1 0 16,2-2 1-16,-2-3 0 15,1 5-1-15,-1-4 1 16,2-1-3-16,-1 3 5 16,3-2-7-16,-3 3 5 0,1-2-2 15,-3 5-2-15,0-2 6 16,3 2-3-16,-3 0-4 15,1-1 5-15,-1 2-3 16,2 3-1-16,-4-1 5 16,-1 2-6-16,4 0 1 15,-4-2 3-15,3 2-1 0,-3 1 1 16,4 2-1-16,-1 1-2 16,-1-1 2-16,0 4 4 15,-3 2-6-15,4-1 0 16,-2 1 3-16,1-2-3 0,-2 2 2 15,0 1-1-15,0 1-4 16,0-2 4-16,2 0-1 16,-3-1 3-16,6 0-3 15,-6 1-1-15,4-2 0 16,0 0 1-16,-2 2-2 0,1 1 5 16,2 2-3-16,-3-4 1 15,2 3-1-15,-2 2-1 16,1 1 0-16,0-2 2 15,-2 6-2-15,-1-1 0 16,-1 1 0-16,3 1 3 0,-3 2-4 16,-2 3 2-16,0-3-2 15,1 4 1-15,-5-2 1 16,7 2-2-16,-6 0 1 16,1 0-2-16,1 0 0 15,-1 0 1-15,1 2-3 0,-2 3 3 16,3 1 6-16,-2 1-3 15,0 2 1-15,2-1 0 16,-1 1-3-16,-3 4 2 16,5-2 1-16,-3 0-3 15,1 1 2-15,-3 2 0 0,6-3-2 16,-6 3 4-16,5-1-5 16,-1-1 2-16,0 0 3 15,-3 3-4-15,3-4 2 16,-1-2 0-16,0 1-2 15,-1-1 2-15,3 0 0 16,-3-2-2-16,0 1 2 0,3-1-1 16,-3 0-1-16,2-2 3 15,-2 0-4-15,2-1 2 16,1 0 1-16,-3-1-2 16,2 1 1-16,1-1 1 15,0-3-2-15,-1 2 0 0,0 0 2 16,2-2-3-16,-2 0 4 15,1 0-1-15,1 0-3 16,0 0 5-16,2-4-2 16,-1-3 1-16,1 0 0 15,-2-2-2-15,4-1 4 0,-1-3-1 16,1-3-5-16,0 0 5 16,0 0-2-16,-3-2-2 15,4-2 6-15,-3-1-4 16,1 1 0-16,0-1 1 0,0-4 0 15,-1 1-3-15,-1-4 4 16,4 2-1-16,-3-7-1 16,1 3 0-16,1-7-1 15,2-1 0-15,0 2 3 16,-1-3-5-16,0-2 4 0,3-2 1 16,-1 3-8-16,1-3 7 15,2-2-1-15,-2 4-3 16,-1-4 6-16,3 2-7 15,-4-3 3-15,4 2 3 16,-1-5-3-16,0 1 0 16,2 0 0-16,-2 0 0 0,3-2 0 15,0 2 1-15,-3 0-2 16,2-2 5-16,2 2-4 16,-2-1 0-16,1 3 3 15,2 0 0-15,2-3-5 16,1-1 4-16,2 0-2 0,1 2-1 15,0 0 5-15,0 1-7 16,0 3 8-16,0-1-8 16,-1 0 6-16,3 0-3 15,-2-2 2-15,4 1-3 16,-4 2 5-16,-2-1-5 0,2 2-1 16,-5 6 4-16,0 1-2 15,0 5-2-15,0-1 5 16,-4 4-6-16,0 1 5 15,1 0-2-15,-4 4-3 16,3 2 6-16,-4 3-3 16,-2 4-1-16,0-1 1 0,0 5 0 15,-5 4-2-15,1 1 4 16,2 0-7-16,-3 3 4 16,0 2 0-16,3 0-3 15,0 0 2-15,-3 0 1 0,3 4-1 16,-1 3 5-16,-1 0-2 15,2 3-3-15,-1 6 4 16,-1-1-2-16,3 4-2 16,-2 4 4-16,2 2-2 15,-2 2 1-15,0 4 1 0,0 1-4 16,-2 2 3-16,2 1 1 16,0 1-3-16,-2 1 2 15,2 3 0-15,-1-1-3 16,-1 6 3-16,-2-5 0 15,2 5-1-15,-2-1 2 16,3 0-2-16,-1-2-1 0,-2 1 3 16,0 1-4-16,1 1 2 15,-3 0 1-15,3 1-2 16,-4 0 2-16,0 1 1 16,1 1-3-16,-1 0 1 15,0 2 1-15,1 0-3 0,-1 2 5 16,1-2-7-16,-1 2 6 15,3-1-1-15,0 3-1 16,0 0 0-16,0 1 1 16,-1-2-2-16,1 3 1 15,0-1-1-15,0 1 1 0,-2 0 1 16,1-1-1-16,-1 3 0 16,1 1 2-16,-3-1-2 15,1 1-2-15,0 0 5 16,1-1-4-16,-1 0 0 15,0-1 3-15,4-2-2 0,-3-2-1 16,1 1 0-16,1-2 1 16,0-2 1-16,2 4 0 15,0-4-2-15,1 1 3 16,1 1-3-16,2-4 0 16,0 2 2-16,1-1-1 0,1-1 0 15,1-1 0-15,3 0 0 16,-2-2 0-16,2-1 1 15,0-1-3-15,2-4 3 16,-2 0 0-16,1 1-3 16,1-1 4-16,0 0-2 0,1-2-2 15,0-1 3-15,1-2-1 16,1 2-2-16,-2-6 4 16,1 0-4-16,1-3 2 15,-2-1 1-15,1-4-3 16,-3 1 3-16,2-3 0 15,-1-2-3-15,1-2 4 0,-1 0-2 16,3-4-2-16,0-1 4 16,2-2-2-16,-2-2-1 15,4-3 2-15,1-4-3 16,1 0-26-16,-6-9-69 16,-3-14-162-16</inkml:trace>
  <inkml:trace contextRef="#ctx0" brushRef="#br0" timeOffset="76385.6161">20372 1971 177 0,'0'0'-5'0,"0"0"16"15,0 0-4-15,0 0-4 0,0 0 4 16,0 0 1-16,2 0 7 16,3 2 2-16,-1 1-7 15,1-1-2-15,2 1 1 16,-1-1-5-16,3 2 2 15,-1 1 1-15,3 1-1 0,2 1 5 16,1 0-1-16,2 2-1 16,2 0 3-16,7 1 2 15,-1-1-3-15,3 0-3 16,3-2-2-16,1 1-2 16,3-1-1-16,0-4-1 15,0 1 0-15,5-3 2 0,-2-1-4 16,0 0 2-16,3 0 2 15,-1 0-4-15,3 0 1 16,-3-1 2-16,0-3-3 16,-5-1 0-16,1 0 0 0,-6-1-2 15,-1 1-3-15,1 1-4 16,-4-1 1-16,-2 0-16 16,-1-1-6-16,-6 2-12 15,-3-1-15-15,-4 2-3 16,-4-2-26-16</inkml:trace>
  <inkml:trace contextRef="#ctx0" brushRef="#br0" timeOffset="76792.9067">20401 1762 301 0,'-5'-3'13'0,"4"1"7"0,1 0-16 16,0 0-7-16,13 0-2 15,2-1 5-15,9-1-10 16,3-3-12-16,4 2-9 15,1-2-16-15,0-3-8 16,-3 4-16-16</inkml:trace>
  <inkml:trace contextRef="#ctx0" brushRef="#br0" timeOffset="76926.0151">20801 1678 187 0,'14'-2'3'15,"-2"2"24"-15,5 0-9 0,3 0-12 16,3 0-4-16,4-1-2 15,3-1-15-15,-1-2-15 16,0-1-36-16,0 0-66 16</inkml:trace>
  <inkml:trace contextRef="#ctx0" brushRef="#br0" timeOffset="77046.2904">21183 1644 178 0,'7'0'32'15,"-3"0"14"-15,-1 0-15 16,3 2-9-16,1 4-10 15,4-1-8-15,4 3-3 0,-1 2-22 16,-1-3-66-16</inkml:trace>
  <inkml:trace contextRef="#ctx0" brushRef="#br0" timeOffset="84767.5111">22946 4222 231 0,'0'3'0'0,"0"1"0"15,0-1 0-15,4 1 0 16,4-1-2-16,-1 1-4 16,2-1 5-16,4-3 1 15,-1 0 5-15,4 0-1 0,2 0-3 16,2-3 3-16,1-6-2 16,2-1 0-16,3-3 2 15,1-3 0-15,2-4 1 16,1-1-1-16,2-6 0 0,1 0-1 15,-1-6 4-15,-1-2-5 16,-1-2 3-16,-1-4 0 16,-2-1-1-16,0-3 4 15,-1-2-3-15,-2-3-1 16,3-2 3-16,0-4-4 16,0-5-1-16,0-3 2 15,0-2-5-15,-1-7 3 0,-1-2 1 16,1-2-4-16,1-3 1 15,-5-3 3-15,0 0-2 16,0-3 5-16,-2-3 2 16,-3 0-3-16,4-2 3 15,-1 2-4-15,-1 2-1 0,1-1 0 16,2 2-2-16,-1-1-1 16,-3-1 3-16,4-1-6 15,2 0 6-15,-4 0-1 16,2 0-4-16,-5 5 3 0,4 4-1 15,-3-1 0-15,-4 3 2 16,1 5-3-16,2 0 1 16,-2 5 1-16,1 5-1 15,-4 1 0-15,3 6 2 16,-1 7-1-16,-1 3 1 16,-1 3 4-16,3 4-2 0,-1 3 2 15,4 2-4-15,-1 2 0 16,4 4 1-16,4 1-1 15,0 2-2-15,1 1 1 16,0 5-1-16,-3 2-1 0,3 3 2 16,-3 2-1-16,-2 5-3 15,-1 2 6-15,0 1-6 16,1 4 3-16,-3 0-3 16,0 4 1-16,0 6 4 15,-1 3-4-15,0 2 5 16,2 5 4-16,-4 7-4 0,2 3 1 15,-3 5 1-15,4 3-2 16,-2 5 1-16,-1 7-1 16,0 2-3-16,-2 3 3 15,1 4-2-15,-2-4-2 0,0 4 4 16,0 3-3-16,1-4-1 16,-4-1 3-16,1 3-2 15,0 5-1-15,-3-3 5 16,-2 4-4-16,2 0 0 15,-5 3 1-15,4 1-2 0,-2 3 2 16,-1 4-1-16,-1 1 0 16,0 3 1-16,-2-1-1 15,0-2 1-15,0 1-1 16,0 2 0-16,0-3-1 16,-2 2 1-16,0-1-1 15,-1 0 2-15,-1 2 3 0,0-4-7 16,0-2 3-16,4-4 2 15,0 0-4-15,-2-3 4 16,2-2-4-16,0-4 1 16,4 3 3-16,2-3-2 15,3-3-2-15,3-3 6 0,3-3-8 16,4-3 5-16,1-4-2 16,7-2-5-16,7-6-4 15,5-5-8-15,9-7-15 16,4-4-19-16,5-11-49 15</inkml:trace>
  <inkml:trace contextRef="#ctx0" brushRef="#br0" timeOffset="88963.2451">22127 1983 345 0,'-10'0'4'16,"1"-5"3"-16,6 2 3 15,-1-1 1-15,4 2 1 0,-2-2-3 16,2 4-6-16,0-3 1 16,0 1-6-16,0 0 0 15,0-1 3-15,6-4-7 16,2 0 1-16,6-1 2 15,-1 0 0-15,4-3 2 0,2 2 3 16,6-2-2-16,3-2 2 16,0 3-1-16,3-1 2 15,3 0 2-15,2 4-1 16,1 0-2-16,-1 3 3 16,2 1-4-16,2 3 2 0,-3 0 0 15,2 0-2-15,3 2 1 16,3 5-1-16,0 0-2 15,5 2 3-15,4 0-1 16,3 2-2-16,-1-3 3 16,0 3-2-16,-4-2 0 0,-5-2 2 15,-6 0-1-15,-7 3 0 16,-7-5 3-16,-7 0 3 16,-6 1 0-16,-7-1 1 15,-1-3-4-15,-4-1-1 16,-2 1-2-16,1 0-2 15,-1-2 4-15,0 0-3 0,0 0-2 16,0 0 1-16,0 0-7 16,0 0-6-16,-3 0-31 15,-5 0-31-15,-1-7-31 16,-1-8-87-16</inkml:trace>
  <inkml:trace contextRef="#ctx0" brushRef="#br0" timeOffset="89445.9294">23199 1641 174 0,'0'5'189'15,"0"2"-177"-15,0 0-16 16,0 4 4-16,5 3 17 0,-3 4-1 15,3 2-4-15,0 1 1 16,4 0-6-16,0 3 2 16,4-1-1-16,1-2-3 15,0 3-1-15,0-3-2 16,3 0-1-16,-1-3 1 0,-1-2 0 16,-5 0-3-16,1-2 3 15,0-1-2-15,-3-2 0 16,-2-2 1-16,2-2-2 15,-7 0 1-15,3-5 1 16,-4 1-2-16,0-1 2 16,0 0 1-16,0 2 2 0,-5-1 5 15,-7 2-2-15,-3 1-4 16,-9 1 1-16,-3 0-7 16,-4 2 5-16,-3-4-2 15,0 3-6-15,0-3 2 0,4 0-2 16,-1-1-7-16,6-3 3 15,1 1 0-15,5-2-8 16,4 0-4-16,7 0-10 16,-1 0-21-16,3-3-26 15,1-8-35-15</inkml:trace>
  <inkml:trace contextRef="#ctx0" brushRef="#br0" timeOffset="89689.4047">23055 1782 319 0,'0'-18'11'16,"0"5"7"-16,-2 3 3 15,0 3 9-15,2 1-2 16,-1 4-15-16,1 2 0 16,0 0-3-16,0 0-8 15,-3 0-3-15,3 8-3 0,-4 7-4 16,1 11 11-16,-4 8 1 15,-5 8-5-15,0 8 6 16,-2 7-6-16,-2 8-12 16,0-1-30-16,-2 0-76 0</inkml:trace>
  <inkml:trace contextRef="#ctx0" brushRef="#br0" timeOffset="99236.355">21421 6635 12 0,'-8'4'145'15,"1"-1"-123"-15,2 1-3 16,1-3 0-16,1 1-2 0,1-2 0 16,0 0 4-16,2 0-7 15,0 0 0-15,0-2-5 16,2-5-5-16,3-1 7 15,0-3-5-15,2-3 0 16,3 1 0-16,-1-3-3 16,-2-2-1-16,1 0 1 0,0-2-4 15,-1 1 5-15,0-2 0 16,0-2 0-16,-1-2 5 16,1-2-1-16,0-2-1 15,0-1 2-15,-2 0-2 16,3 0-2-16,-1-1 1 0,2 1-3 15,0-1 1-15,0 1-2 16,0 3-3-16,1-1 2 16,2 0 0-16,0 2-1 15,-2-2 0-15,4 3 1 16,0 0-1-16,-3 0 0 0,3 2 1 16,1-1-3-16,-3 1 4 15,3 4-3-15,-3-1 2 16,2 2-1-16,-3 2 0 15,1-2 0-15,0 4 2 16,0 0-4-16,-2-1 3 0,2 3 0 16,2-1-1-16,-4 1 3 15,3 1-3-15,-4 1-2 16,4 0 5-16,-2 1-3 16,-1 1 0-16,1 2 1 15,-2 1-2-15,3 0 1 0,-2 1 1 16,-1 4-2-16,-1 0 1 15,-2 0 1-15,2 0-3 16,-5 0 4-16,2 4-2 16,0 2-1-16,-1 2 3 15,-1 1-3-15,1-2 2 0,-1 0-1 16,2 2-1-16,-2-2 2 16,3 2 1-16,-3 0-4 15,2-4 2-15,0 2 4 16,2 1-8-16,-4-3 6 15,2 2-2-15,-1-2-1 16,1 1 2-16,-2-1 1 0,1-1-5 16,6-1 6-16,-7-1-3 15,2 0 0-15,-1 0 3 16,1-2-3-16,2 0 1 16,-1 0 2-16,-1 0-3 15,1-2 2-15,1-4 0 0,-2 3-2 16,1-4 2-16,-1-2 0 15,2 2-3-15,-2-2 4 16,2 0-3-16,1-3 2 16,-1-1-1-16,0-1-2 0,0-1 2 15,1-1 0-15,-1-3-3 16,3 1 4-16,-1 0-2 16,-1-1-1-16,2-1 2 15,-1-2-1-15,3 3-1 16,-2 1 3-16,2-2-3 15,1 4 1-15,0 0 1 0,0 2-2 16,1 2 1-16,0-1 1 16,0 2-3-16,1 2 3 15,-1 0 0-15,3 2-3 16,-3 2 4-16,1 4-2 16,0-2-1-16,-1 3 2 0,3 0-1 15,-3 0-2-15,1 6 5 16,-3 0-5-16,1 4 0 15,-3 1 4-15,1-1-4 16,0 3 2-16,0-3 1 16,-3 3-5-16,2-2 7 0,-1-1-3 15,-1 1-2-15,2-2 5 16,-1 0-4-16,-1-2-1 16,1 0 5-16,1-3-4 15,-2-1 1-15,1-3 2 16,3 0-4-16,-2 0 3 0,-1 0 0 15,4 0-3-15,-4-7 5 16,-1 0-3-16,4-2-1 16,-2-2 3-16,-1 0-2 15,0-3-2-15,-2 0 5 16,0 2-3-16,4-5 0 0,-5 3 2 16,1-4-2-16,0 0-2 15,0 4 4-15,-2-2-4 16,5-1 4-16,-2 0-1 15,-1 5-2-15,7-2 5 16,-6 1-5-16,4 1 0 0,0 1 3 16,-2 1-3-16,2 4 2 15,2 0-1-15,-2-1-2 16,1 2 3-16,-3 3 0 16,1 2-3-16,-2 0 4 15,0 0-3-15,0 0 1 0,0 2 1 16,0 6-1-16,0 0 0 15,-2 0 1-15,1 4-2 16,0-2 2-16,-1-1 0 16,2 1-2-16,-1-1 1 15,1-1 1-15,-1-2-3 16,4 0 4-16,-4-4-2 0,5 0-1 16,0 0 3-16,-1-2-2 15,3 0-2-15,-3 0 4 16,2-6-3-16,1-2 2 15,-1-4 0-15,1 1-2 16,-3-2 2-16,1-3 0 0,-3 0-3 16,3 0 3-16,-2-2 0 15,-2 0-3-15,-1 2 4 16,0-3-1-16,3 1-4 16,-4 1 4-16,-2 2 0 15,3 0-2-15,-3 1 2 0,2 3-3 16,-2 1 2-16,0 3 2 15,3-2-4-15,1 2 2 16,-2 1 2-16,2 1-4 16,0 2 3-16,0 0-1 15,0 2-2-15,0 1 3 16,0 0-1-16,2 0-1 0,-3 1 3 16,2 5-3-16,-1-1 1 15,3 5 1-15,-3-4-3 16,2 2 3-16,-2-1 0 15,0 0-3-15,2-3 4 0,-3-2-2 16,4 0-2-16,-4 1 4 16,3-3-1-16,2 0-2 15,-3-5 4-15,4-1-2 16,-2-5 3-16,0 0 1 16,1-5-4-16,-1 0 1 15,1-2 1-15,-2-3-3 0,3-2 3 16,-1-4-2-16,-1-1-2 15,1-5 4-15,-1-1-3 16,1-1 0-16,0-3 0 16,-1-1 0-16,1-2 0 15,-3-2 1-15,3-3-2 0,0-3 1 16,-3-1 1-16,5-5-2 16,-3-2 3-16,0-4-2 15,5 1-1-15,-1-4 1 16,-1 1 1-16,0 0-2 15,2 2 5-15,-3 3-4 0,1 1 1 16,0 0 3-16,4 2-3 16,-4 0 2-16,2 0 1 15,0-1-3-15,-2 1 1 16,2 2 0-16,-1-3-3 0,2 1 4 16,-2-1-2-1,2 3-2-15,-1 1 4 0,2 2-1 16,-1 2-1-16,-2 4 3 15,2 1-6-15,-4-1 5 16,3 6-1-16,-5-2-3 16,3 3 3-16,0 0-1 0,-2 2-3 15,-2 5 4-15,3 2-2 16,-3 0-1-16,-2 6 2 16,1 0 1-16,-2 5-5 15,-1 2 5-15,0 1-3 16,-3 4 1-16,1 4 2 0,-2 1-4 15,2 1 1-15,0 2 1 16,2 0-2-16,0 2 1 16,0 0-1-16,3 0-2 15,-2 4 5-15,3 3-2 16,0 4-3-16,-2 2 6 16,-2 4-6-16,2 3 4 0,-2 3 1 15,0 5-3-15,0 4 2 16,-2 0 3-16,2 6-5 15,-4 1 4-15,2 2-3 16,-1 1 1-16,1-2 2 16,2 0-1-16,-1 1-2 0,-2-2 4 15,1 0-5-15,0 1 1 16,2 2 5-16,-2 1-8 16,0 6 4-16,0-3 6 15,0 4-9-15,2-1 6 0,-2 1-3 16,-1 2 0-16,2-2 1 15,1 2 0-15,-2-2-3 16,-1 2 3-16,1-2-1 16,0-2 0-16,3 2 2 15,-1 0-5-15,0 0 4 0,0 1 0 16,4 1-2-16,-4-1 2 16,2 3 1-16,-1-3-4 15,-1 1 3-15,0 0 0 16,0 0-3-16,-2 2 4 15,1-3-1-15,-1-1-1 16,2 2 2-16,-3-2-4 0,-1 0 2 16,4 2 2-16,-1-2-3 15,0-2 0-15,-1 2 3 16,2-2-3-16,0 1 2 16,2-2-1-16,-2 1-1 15,0 1 3-15,-1-2-2 0,1 3-1 16,0-3 2-16,0 1-1 15,-1-2 0-15,1 3 1 16,2-1-2-16,0 0 0 16,0-2 3-16,4-1-4 15,-1 0 4-15,3-1-4 0,-3-3 3 16,5 2-1-16,-2-2 2 16,2 0-4-16,0 0 5 15,0 2-6-15,2-4 5 16,3 1-2-16,0-3 0 15,-1 2 0-15,0-2 0 0,3-2-1 16,-2-2 2-16,0-2 0 16,2-1-3-16,1-9 4 15,4 3-2-15,3-10-4 16,6-7 0-16,13-7-20 16,4-7-36-16,5-21-70 0</inkml:trace>
  <inkml:trace contextRef="#ctx0" brushRef="#br0" timeOffset="106243.4647">21569 12521 102 0,'-4'11'9'15,"-3"-2"-4"-15,2-2-1 16,-2 0 8-16,2 0 7 15,-1-2-1-15,-1-1-3 16,0 0-3-16,2-2 3 16,-2 1-3-16,1-1-1 0,0-2 0 15,3 0-5-15,-1 0 1 16,1 0 0-16,1 0-1 16,-1-5 1-16,3-3-1 15,0 0-4-15,0-3 3 16,0 0 1-16,0-5-4 15,0 2 4-15,5-2 1 0,0-2-1 16,0 0 4-16,-1 0-4 16,4-4 0-16,-3 3 0 15,2 0-2-15,-2-1 2 16,2 0-1-16,1-1-3 0,1 0 0 16,1 1 2-16,-1-2-4 15,4 1 2-15,-2 2-1 16,0-2-2-16,-1 2 3 15,3-1 0-15,0 1-2 16,-1 1 3-16,1-2-2 0,-1 1 2 16,2 1 2-16,-1-2-3 15,-1 2 0-15,3 1 3 16,-1-3-3-16,1 2 2 16,1-1 1-16,0-1-4 15,-2 2 4-15,3-2-2 0,0 0 0 16,0 0 1-16,2-2-2 15,1 3-1-15,2-3 4 16,2 1-6-16,-2 0 4 16,2-1-2-16,1-3-2 15,2 4 5-15,-2-3-3 16,2 2 0-16,0-4 2 0,3 5-2 16,-3-2-1-16,2 0 2 15,1-1-3-15,-1 1 1 16,2 0 2-16,-1 0-3 15,4-2 1-15,0 1 2 16,-1-2-2-16,2 4 0 0,2-4 1 16,-1-1 0-16,-4 0 2 15,6 2-3-15,-4-1 0 16,-4-1 4-16,2 0-5 16,2 0 1-16,0 1 2 15,3-2-4-15,-1 2 3 16,-4-1 1-16,2 0-5 0,-1-1 4 15,-5 1 0-15,3-3-3 16,-4-1 4-16,3 1-1 16,-1-1-3-16,2-2 5 15,-2 1-3-15,1-3-1 0,1 5 5 16,-1-8-4-16,1 8 0 16,-2-6 2-16,-2-1-4 15,2 2 4-15,0-5 0 16,0 2-4-16,-2-2 5 15,2-1-3-15,-1 0-1 0,1 0 2 16,2 0 0-16,-2-3-3 16,1-3 3-16,1 1-2 15,-3-4 1-15,3 2 3 16,-1-2-6-16,3-2 5 16,-1 0-2-16,-1-2 0 0,-1 3 0 15,2-1 2-15,1-1-3 16,-3 1 1-16,-1 0 2 15,1 3-4-15,-2-3 5 16,0 2-4-16,1-2 2 16,0 2 1-16,-1 0-2 15,1 0 2-15,3 0 0 0,3-1-3 16,1 2 3-16,-2-2-2 16,0-1-1-16,3 2 2 15,-3 2-2-15,0 0 0 16,0 2 4-16,1 1-4 0,-4 2 1 15,3 2 1-15,-4 2-2 16,2 1 1-16,1 6 1 16,-1 0-3-16,0 5 3 15,-3 2-1-15,3 2-2 16,-5 3 3-16,-1 4-1 16,2 4-1-16,-5 3 3 0,2 0-4 15,1 4 1-15,-3 3 2 16,0 2-5-16,-3 0 2 15,2 2 5-15,-3 6-6 16,-1 5 3-16,-2 1-4 16,2 2-3-16,-3 6 9 0,-1 1-4 15,-2 2 1-15,2 4 4 16,-6 3-6-16,1 2 3 16,-3 3 1-16,1 2-1 15,-3 2 0-15,2 0 2 16,-2 2-2-16,1 0 0 0,0 1 2 15,0 3-4-15,0 1 4 16,0-1-1-16,-3 1-3 16,3 0 6-16,0-1-7 15,0 3 5-15,-2 0 0 16,-1 1-4-16,0 2 3 0,1 2 1 16,-3-2-4-16,0 5 2 15,0-1 3-15,0-1-6 16,0-1 5-16,-3 2-2 15,1 0 0-15,0-2 2 16,-3 2-3-16,-1 2-1 16,-1 2 4-16,0 0-2 0,0-1-1 15,-3 1 2-15,0 1-2 16,1 3 2-16,-2-3 0 16,0 1-2-16,1-3 2 15,-5 4-1-15,5-1-1 0,-3-2 2 16,2 0-1-16,-3 4-1 15,3-5 3-15,2-1-3 16,0 2 1-16,3-4 1 16,-2 0-2-16,2-2 1 15,1-1 1-15,2 1-2 16,1 0 2-16,2-1-1 0,-2 1-1 16,2 1 2-16,0-3-1 15,7 3-1-15,2-4 3 16,2-2-4-16,3-3 2 15,5-2 2-15,1-2-4 16,6-3 2-16,4 0 1 0,6-3-1 16,6-1 6-16,2-5-1 15,7-1-2-15,5-5-1 16,2-2 0-16,0-1-3 16,-1-7-17-16,-4-4-55 15,-11-7-162-15</inkml:trace>
  <inkml:trace contextRef="#ctx0" brushRef="#br0" timeOffset="109571.5419">23876 5823 110 0,'-8'9'262'0,"-1"2"-261"15,-2 1 0-15,9 6 1 16,-2 0-1-16,4 7 2 16,0 2 3-16,0 5-1 15,6 0 3-15,3 2 3 0,0 6-2 16,6 0-3-16,-3 2-1 15,4 2-2-15,0 5 2 16,3 2-2-16,0 1-3 16,1 1 2-16,-1 3-1 15,3 1-1-15,-4 0 3 0,0 3-4 16,-2 1 0-16,0 1 3 16,-5 2-4-16,0 3 4 15,-1 0-1-15,-4 1-2 16,1 0 3-16,-1 0-2 15,-1-4-2-15,-2-2 4 0,1-1-3 16,0-2 0-16,-2-2 3 16,-2-2-3-16,0 1 1 15,0-3 2-15,0 1-3 16,-5-3 3-16,-1 2 0 16,-1-3-3-16,0-3 4 0,0-1-2 15,-3-1-5-15,1-1 7 16,-1-10-2-16,0 0-11 15,-2-4 9-15,0-5-6 16,2-5-8-16,0-5-12 16,-2-5-21-16,0-5-24 15,0-5-34-15</inkml:trace>
  <inkml:trace contextRef="#ctx0" brushRef="#br0" timeOffset="110262.7228">23888 7875 335 0,'2'-4'-10'16,"-2"3"15"-16,0 1-8 0,5 0 2 15,0 1 3-15,2 8-5 16,3 3 5-16,0-1 1 15,1 7-3-15,0 0 6 16,-1 5-1-16,-1 0-2 16,1 4 2-16,-5 1 0 0,2 3-4 15,-5 1 7-15,1 0-5 16,-3 2 5-16,0 1-2 16,0 0 0-16,-2-2-2 15,1-2 2-15,-3-1-8 16,-1-3 6-16,0-6-3 15,3-3-2-15,-1-3 5 0,0-7-4 16,1-1-1-16,2-3 4 16,0-4-3-16,0 0 2 15,0-6 4-15,6-7-7 16,5-9 5-16,1-3-1 16,10-7-5-16,-2-6 5 0,7-2-2 15,-1-5-3-15,3-3 4 16,3-1-2-16,0 1-2 15,2 2 4-15,0 0-2 16,-2 4-1-16,-2 4 3 0,1 3-5 16,-9 3 3-16,4 6 3 15,-6 2-6-15,-1 7 3 16,-4-1 2-16,-1 6-3 16,-1 1 1-16,-4 2 1 15,-4 4-2-15,0 1 2 0,1 0-1 16,-4 2-2-16,0 2 4 15,-2 0-3-15,0 0 3 16,0 0 9-16,-10 0 0 16,-4 0-5-16,-11 0 1 15,-2 4-5-15,-9 3 3 0,-5 4-3 16,-4-1-3-16,-3 1 3 16,-1 0-2-16,1-4-17 15,1-3-27-15,4-4-58 16,-4 0-150-16</inkml:trace>
  <inkml:trace contextRef="#ctx0" brushRef="#br0" timeOffset="275395.2033">4029 7152 188 0,'-25'7'8'0,"0"1"-2"15,-3 4 5-15,6 0 7 16,-3 6-1-16,-1 4-7 16,-3 3-4-16,2 5-1 0,-5 6-4 15,3 5 0-15,1 3 0 16,0 5 0-16,6 1-2 16,2 0 2-16,4-4-1 15,3-2-1-15,6 3 3 16,4-4-2-16,-1 1-1 0,4 1 2 15,0 5-2-15,7-1 2 16,3 2 1-16,5-2-1 16,3-4 3-16,2 0-3 15,3-5-1-15,4-2 0 16,1-4-1-16,1-6 1 0,3 1 0 16,3-8-3-16,-1 1 3 15,0-6 1-15,2-5-1 16,3 0 0-16,2-6-1 15,-2-5 1-15,0 0 0 16,5 0 1-16,-5-11-4 16,0-3 4-16,2-4-1 0,-2-5 0 15,-2-3 1-15,1-2 2 16,-3-4-6-16,1 0 7 16,-1-7-7-16,-3 3 5 15,-6 0 0-15,-2-3-4 16,-7 0 3-16,-5 0 1 0,-5 2-3 15,-4-5 7-15,-3 0 4 16,0-2 4-16,-7-3-1 16,-8-5-6-16,-5-2-1 15,-4-3-1-15,-5 2-2 0,-3-2-2 16,-4 1 2-16,-3 7 0 16,1 4-3-16,-5 6 2 15,-3 9-12-15,-7 6-17 16,-3 10-13-16,-7 10-50 15</inkml:trace>
  <inkml:trace contextRef="#ctx0" brushRef="#br0" timeOffset="281873.7707">10587 8303 124 0,'-5'0'2'0,"1"0"17"16,-2 0 1-16,4-4-1 0,2 2-3 16,-1-1-7-16,1 1-2 15,0 0-5-15,0 1-2 16,5-1 1-16,3 0 3 16,1 2 0-16,3-2 0 15,1 2-1-15,1 0-2 16,4 0 0-16,2 0 1 0,1 2 1 15,4 2 0-15,4 1-1 16,2-2 0-16,3 3 0 16,3-5 1-16,4 2-2 15,-4-3 4-15,7 0 0 0,2 0 5 16,0-4 0-16,1-3-5 16,1 0 3-16,-1 0-7 15,-4 1 2-15,1 1-2 16,-7 1 2-16,-3 2-3 15,-3 2 0-15,-8 0 1 0,-2 0-1 16,-1 2 0-16,-8 5-1 16,0-2 1-16,-3 1 0 15,-3-1-1-15,1 2 1 16,-2 0 2-16,0 1-1 16,0 1-9-16,1 1-32 15,-5-1-13-15,-1-2-53 0</inkml:trace>
  <inkml:trace contextRef="#ctx0" brushRef="#br0" timeOffset="284636.9576">10528 8239 181 0,'-9'-6'8'15,"1"1"4"-15,3 1 1 16,1-3 4-16,1 2-7 16,3 0-10-16,0-3 2 15,0-1 1-15,0 1 0 0,3-5 5 16,3 2 2-16,2-1-3 16,-3-1-4-16,2-1 3 15,3 2-3-15,3-3 1 16,-2-1 7-16,1 0-6 15,3 1 4-15,3-4-1 0,-2 0-1 16,4-2-6-16,-1 5 4 16,3-2-1-16,2-1-4 15,-1 4 5-15,1-3-8 16,5 3 7-16,0 0-1 16,3 2-3-16,2 1 2 0,-1 0 0 15,2 4-2-15,-3 3 0 16,2-1-3-16,0 3 6 15,2 1-3-15,-2 2 2 16,3 0-2-16,-1 0-1 16,1 0 1-16,0 2 1 0,1 3-1 15,-3 3 0-15,1 0 0 16,-4 2 0-16,5 0 0 16,-3 1 0-16,0 0-1 15,0 0 1-15,0 2 1 16,-3 1-2-16,-3 1 1 0,-2 3-4 15,-4-1 2-15,-7 4 0 16,-3-1 0-16,-2 3 1 16,-6 1 2-16,-4 1-2 15,0 0 2-15,-9 1 1 16,-8 2-4-16,-5 1 3 16,-6 0 1-16,-5-2-1 0,-6 1 1 15,-4-3-1-15,-5 0 2 16,-5 0 1-16,-2-2 1 15,-6-1-2-15,-3-1 4 16,0-3-5-16,-1-2 1 16,4-2-2-16,5-3 0 0,3-6-1 15,4-5 0-15,7 0 2 16,4-5-3-16,4-11 1 16,9-2-2-16,6-6-12 15,7-6-21-15,4-9-37 0,5-11-92 16</inkml:trace>
  <inkml:trace contextRef="#ctx0" brushRef="#br0" timeOffset="292661.5595">15562 8035 153 0,'0'-10'0'0,"0"-3"16"16,0 1-6-16,0 1 5 16,0-1 0-16,-1-1-6 15,-3-1-5-15,1-3-3 16,-3 4 2-16,1-4-3 0,-3 3 0 15,-2-1-2-15,-1 1 2 16,-3 2-1-16,-4 0-2 16,0 1 3-16,-6 0 2 15,2 1-1-15,-5 1 7 16,-4 2 2-16,-1-1 0 16,-4 3 8-16,-1 1-1 0,3 3-5 15,0 1 0-15,0 4-5 16,4 8-3-16,-3 4 2 15,3 3-5-15,-1 5 1 16,3 2-2-16,2 3-2 16,4 1 2-16,2 2 0 0,1 1 2 15,5 0-2-15,4 1 0 16,0 0 0-16,3 3 0 16,5 1-2-16,2 1 1 15,0-3 0-15,6 0-1 16,9-4-2-16,2-2 3 0,8-5-2 15,4 0 2-15,3-4 2 16,2-3-3-16,4-4 3 16,-1 0 0-16,-2-4 0 15,1-4 0-15,2-2-2 16,1-4 2-16,3 0-2 16,2-4 3-16,2-6-1 0,0-6 3 15,-1-2-7-15,1-1 6 16,2-6-4-16,-6 0-1 15,-1-6-5-15,-1-3 3 16,-6 0 0-16,-5-1 4 0,-6 1 0 16,-8-2 1-16,-10 2 1 15,-5 2 3-15,-3 2 2 16,-16 2 2-16,-10 0-1 16,-5 2-5-16,-8 1 0 15,-6 3 0-15,-6 7-3 0,-9 2 0 16,-3 8-2-16,-5 5-18 15,-8 0-50-15,-5 0-146 16</inkml:trace>
  <inkml:trace contextRef="#ctx0" brushRef="#br0" timeOffset="300934.2128">15671 9310 25 0,'-6'8'116'0,"1"0"-107"15,-3 0-5-15,3-2 10 0,-2 0-1 16,2-2 4-16,-2-1 2 16,1 0-4-16,2-3 4 15,1 0-2-15,-1 0-4 16,3-3-2-16,-3-4-4 16,2-3-1-16,-1-4 1 0,1-1-1 15,-1-3 3-15,0 0 2 16,-1-3-3-16,3 0 0 15,-3-4-1-15,1 0-4 16,-1-2 4-16,-1-3-4 16,3-3-1-16,-1-2 2 15,-2-4-3-15,5-2 2 0,0-4 0 16,0 1 0-16,0-1 1 16,0 0-1-16,8 0-2 15,-1 3 2-15,0 1-1 16,5-2-2-16,-2 2 2 15,1 0 0-15,0 0 1 0,-1 1-2 16,4 3 1-16,-1 2-3 16,5-1 3-16,-2 2-1 15,2 4 3-15,0-2-1 16,6 1-2-16,-2 2 2 0,-2 1 0 16,2 1-1-16,-2 2-1 15,0 2 1-15,-2 3 0 16,-1-3-1-16,0 4-2 15,-1 1-1-15,2 0 7 16,-1 2-2-16,-2-2 0 16,-3 4-2-16,5 1-1 0,-3 2 0 15,-4 3 2-15,-3-1-2 16,-2 5 0-16,0 1 0 16,-3-1 0-16,-1 4 1 15,-1 0-1-15,0 0 1 16,0 0 1-16,0 0-2 0,0 0-1 15,0 0-2-15,0 0-20 16,0 0-29-16,0 2-28 16,0 2-22-16</inkml:trace>
  <inkml:trace contextRef="#ctx0" brushRef="#br0" timeOffset="379279.7305">19393 3159 45 0,'0'-4'74'0,"-5"0"-50"16,-1 1-12-16,1 0-2 15,-1-1-8-15,3 0 0 16,-1 0-1-16,3 1 0 16,-5-2 0-16,5 0 1 15,1 1-2-15,-5 0 3 0,5-1 0 16,-1 1 2-16,-1 2 2 16,0 1 4-16,0 1 3 15,2-2 0-15,-1 2 0 16,1 0-1-16,0 0-4 15,0 0-6-15,0 0-2 0,0 0 0 16,1 2 2-16,6 1 8 16,1 3-4-16,3-1 20 15,-3-2 11-15,7 3-28 16,-3-2-6-16,7-1 2 16,-4 0-4-16,4-1 2 0,-1 0-2 15,0 0-1-15,0-2 0 16,-4 2 1-16,2-2-3 15,-3 2 3-15,-3 0 0 16,0-1-1-16,-2 1 1 16,-2 0-2-16,-1-1 1 0,-2 1 1 15,3 0-3-15,-2 0 1 16,-1 0 1-16,3-2-3 16,-5 2 2-16,1-2-1 15,0 0-1-15,-2 0-2 16,0 0-1-16,0 0-16 0,0 0-25 15,-4 0-65-15</inkml:trace>
  <inkml:trace contextRef="#ctx0" brushRef="#br0" timeOffset="380353.514">19524 2959 187 0,'-3'5'16'0,"-3"-1"-12"16,1 1-1-16,-3 4 6 15,1-2 0-15,-1 4-2 16,-1-2 1-16,-1-2-4 15,0 4-1-15,1-3 2 0,-1 3-3 16,0-4 2-16,1 1 4 16,1-1-4-16,1-4 4 15,6 1-3-15,-1-2-1 16,0-2 8-16,2 0-7 16,0 0-2-16,0 0-4 0,7-7 5 15,6-6 9-15,3-3-6 16,2-5-7-16,6 1 2 15,-3-3-1-15,1 1 1 16,-2 5-1-16,-3 0 0 16,0 3 4-16,-5 5 0 15,-3 0-2-15,-2 6-1 0,-1 3 6 16,-5 0-6-16,-1 7-1 16,0 7 11-16,0 4-6 15,-8 3-1-15,-4 1-3 16,0 3-1-16,-4-4 0 0,2 0-3 15,-1-3 7-15,-1-3-3 16,6-5-1-16,3-5-1 16,4-1 3-16,3-2-3 15,0-2-9-15,7-4-6 16,6-6 8-16,4-4 8 0,4-4 1 16,0-2-5-16,-1 0 3 15,0 2 0-15,-4 6 0 16,-2 2 1-16,-3 4-1 15,-2 4-1-15,-2 2 3 16,-2 0-6-16,-1 8 5 16,-2 0 3-16,-2 3-4 0,0 0 2 15,0-3 0-15,0 2-3 16,0-3 3-16,-2-2 0 16,-2 0-2-16,4-3 4 15,0-2-3-15,0 0-3 16,0 0-1-16,0 0-1 0,2 0 0 15,3 0 3-15,2 0 2 16,-2 0 0-16,-2 0 2 16,3 0-5-16,-1 0 2 15,-4 5-2-15,3-1 3 16,-2-2 2-16,-1 2-2 0,-1-3-2 16,2 1 3-16,-2 0 0 15,0-2 1-15,0 0 3 16,0 0 0-16,0 0 1 15,0 0 0-15,0 0-3 16,0 0 2-16,0 0 0 0,0 0-3 16,0 0 0-16,3 1-2 15,-3 1-3-15,3 6 0 16,1-3-17-16,-1 2-32 16,1 0-87-16</inkml:trace>
  <inkml:trace contextRef="#ctx0" brushRef="#br0" timeOffset="383367.8591">21808 5902 97 0,'-3'0'2'16,"1"-2"0"-16,0-3 2 0,2 1 4 15,-2-1-1-15,2 0 3 16,-1 1-5-16,-1-1 1 16,0 1-3-16,0 1-1 15,-1-1 1-15,1 0-2 16,2 2-1-16,0-1 1 0,0 1-2 16,0-1 0-16,0 1 0 15,0-2-1-15,0 1 0 16,0-1 3-16,0 2-2 15,0 1 1-15,0-3 1 16,0 2-2-16,0 2 2 16,0-2 0-16,0 2-1 0,-4 0 4 15,-2 0-1-15,3 0 1 16,-2 0 4-16,0 0-4 16,-1 0-2-16,0 0 5 15,4 2-4-15,1 0 1 16,-1-2 3-16,2 0-1 0,0 2-1 15,0-2-3-15,0 2 1 16,3-2 9-16,4 1 2 16,1 1-7-16,1 0 5 15,1 0 2-15,2-1-3 16,-2 3 1-16,7-4-1 0,-5 2-2 16,6 0-1-16,-4 0-3 15,6-2 0-15,0 0-1 16,0 0-3-16,2 0 1 15,-2 0 1-15,2 0-5 0,-2-2 5 16,-4-2-2-16,1 2-1 16,-7 0 0-16,0 1-7 15,-5 1-10-15,-2 0-6 16,-3 0-5-16,0 0-8 16,0 1-4-16,-1 5-13 15,-9-4-49-15</inkml:trace>
  <inkml:trace contextRef="#ctx0" brushRef="#br0" timeOffset="384257.1823">21799 5839 148 0,'-10'0'13'0,"4"0"9"15,0 0-3-15,3 0-2 0,1 0 0 16,-1 0 1-16,3 0-8 16,0 0-1-16,0 0-6 15,0 0-8-15,5 0 7 16,4-1 1-16,4-6 2 0,1-2-2 15,4-2-2-15,-2-1 2 16,0-1-2-16,0 0 0 16,-1 3 1-16,-3 1-1 15,-4 2-1-15,-1 2 4 16,-4 3-4-16,-3 2 1 0,0 0 11 16,0 0-3-16,-8 3-9 15,-2 4 0-15,-2 6 4 16,1-3-2-16,-2 3-1 15,1 0-1-15,5-5 2 16,-1 1-2-16,3-3 2 16,3-5 0-16,2 1 0 0,0-2-8 15,2 0 6-15,8-5 2 16,4-6-4-16,3-1 4 16,1-6-4-16,3 2-1 15,-2-2 2-15,-3 5-5 16,-4 1 4-16,-2 3 1 0,-5 3 0 15,1 5 2-15,-6-1-2 16,0 2-1-16,0 0-3 16,-2 2 0-16,-3 3 5 15,-3 3 1-15,-1-2-1 16,2 2 1-16,2-3 0 0,0 2-2 16,3-3 3-16,-1 1-1 15,3 0-2-15,0-1 2 16,0 0-3-16,0-1-1 15,6 1 3-15,1-3-1 16,0 3-1-16,0 0 5 16,1-3-3-16,3 3 0 0,-6-1 2 15,0 1-2-15,0 2 0 16,1-1 2-16,0 2-3 16,-3 0 2-16,2 0-21 15,0 2-34-15,1-2-22 16,0-5-80-16</inkml:trace>
  <inkml:trace contextRef="#ctx0" brushRef="#br0" timeOffset="386513.7867">3566 8333 16 0,'0'-4'10'16,"0"1"3"-16,0-1-1 16,0 1-7-16,0 1 0 15,0-1-5-15,0 1-12 16,0-2-14-16</inkml:trace>
  <inkml:trace contextRef="#ctx0" brushRef="#br0" timeOffset="387548.1378">3576 8301 97 0,'-3'0'12'0,"1"0"-5"16,0 0 4-16,2 0 1 16,-1 0 0-16,-1 0-2 15,2 0-4-15,0 0-2 0,-2 0 1 16,2 0 0-16,0 0-3 15,0 0 2-15,0 0-3 16,0 0 1-16,0 0-1 16,0 0-4-16,0 0 3 15,0 0 6-15,0 0 3 0,0 2-1 16,0-1 0-16,0 3-3 16,0 0 7-16,0-2-2 15,4 1-3-15,-1-1 4 16,-1 1-1-16,3 1-1 15,0-3 0-15,3 3 3 16,-1-2-1-16,2 0 0 0,2-2-1 16,1 2 3-16,1 0-2 15,2 1-7-15,-2-1 6 16,8 0-4-16,-3-1-2 16,3 1 0-16,2-2-2 15,4 0-1-15,0 0 4 0,2 0-3 16,-2 0 2-16,2-2-1 15,-3 1-2-15,5-3 1 16,-1 2 1-16,1 1-2 16,3-1 2-16,-1 2 0 0,-1-2-2 15,2 2 4-15,-1 0 0 16,1 0-2-16,0-2 2 16,-4 2-4-16,1 0 2 15,-1 0 1-15,1-2-4 16,-1 2 3-16,1-2 2 15,-1 2-5-15,3-2 4 16,-3 2-1-16,1 0-4 0,-2 0 4 16,-6 0-3-16,0 0 0 15,-3 0 3-15,-2 4-5 16,-4-2 2-16,1 0 2 16,-6 0-3-16,-2 0 1 0,-4-2 2 15,1 0-3-15,-3 0 2 16,-1 0-2-16,0 0-8 15,0-4-18-15,0-7-38 16,-8 1-40-16,-5-7-34 16</inkml:trace>
  <inkml:trace contextRef="#ctx0" brushRef="#br0" timeOffset="388900.843">3999 8094 113 0,'-20'28'9'0,"0"4"1"16,-3 0 1-16,-1 3 21 15,1-5-3-15,0 1 1 16,1-6-4-16,4-8-4 0,4-2-4 15,5-10-8-15,5-5 8 16,4-4-15-16,3-15 2 16,9-10-2-16,3-6 0 15,5-8-2-15,2-6 1 16,2-1-2-16,-2-3 3 0,2-1-2 16,-2 0-2-16,1 3 4 15,-3 6-4-15,-4 3 1 16,0 8 1-16,-5 6-2 15,-4 12 2-15,-2 2-1 16,-5 6 0-16,0 6 4 0,-3 2-3 16,-7 14-7-16,-5 10 9 15,-4 12-1-15,-2 8-1 16,-4 12 1-16,2 2-4 16,-3 0 5-16,4 2-1 15,2-7-2-15,1-10 2 16,7-7-2-16,9-15 1 0,3-12-1 15,1-9-8-15,18-11 7 16,1-18 5-16,8-7-3 16,6-10-7-16,0-7 5 15,6-3-7-15,-3-6 1 0,1 3 7 16,-3-2-4-16,-2 2 3 16,-4 7 2-16,-6 6-2 15,-3 11 2-15,-6 10-2 16,-5 11-1-16,-6 14 4 15,-3 7 3-15,0 18 4 16,-8 9 7-16,-8 14-11 0,-2 8-2 16,-6 8-1-16,1 2 1 15,-4 0-1-15,4-4-1 16,-1-5-1-16,5-10 2 16,4-15-1-16,3-9 1 15,9-12 0-15,3-11-6 0,3-11-3 16,11-16 10-16,4-8-2 15,8-14-3-15,0-6-2 16,-1-3-1-16,6-2 2 16,-8 2 3-16,2 11-4 15,-7 10 2-15,-5 14 1 0,-4 12-3 16,-6 11 5-16,-3 15 3 16,0 14 6-16,-9 11 7 15,-1 10-14-15,-5 5 7 16,1 5-6-16,-1 2-3 15,7-11-1-15,1-7 3 0,2-9-5 16,5-13 3-16,0-11-3 16,10-11-15-16,2-1 12 15,5-19-2-15,2-3 2 16,-1-6 1-16,1-1 2 16,-2-5 1-16,1-3 3 0,-4 5-4 15,-1 7-1-15,-4 5 7 16,-2 14-3-16,-5 7 4 15,-2 7 4-15,-2 18 2 16,-5 8 4-16,-3 7-6 16,-2 2-1-16,0 6-1 0,1-3-5 15,2-4-1-15,5-9 4 16,1-8-5-16,3-12 2 16,3-10-4-16,10-6-1 15,3-21 6-15,6-7 0 16,2-13-5-16,0-3 3 0,1-7-3 15,1-4-1-15,-4 2-2 16,-3 4 3-16,-4 8-3 16,-3 11 7-16,-7 13-3 15,-3 10 2-15,-2 11 1 16,0 6 1-16,0 15-2 16,-6 9 6-16,-2 9-6 0,-1 7 2 15,-1 1-3-15,5 2-2 16,2-9-25-16,-3-10-57 15,1-12-220-15</inkml:trace>
  <inkml:trace contextRef="#ctx0" brushRef="#br0" timeOffset="426789.1863">1109 1955 264 0,'0'0'6'15,"0"-2"11"-15,0-3-11 16,0-2 8-16,5-3-5 16,7 0-7-16,-2-3 7 15,4-3-4-15,6-5-1 16,4-1 1-16,-7-4-4 0,5-3-1 15,0-1 1-15,2-2-1 16,-7-4 0-16,0 0 1 16,-4 1-3-16,-1-3 4 15,-5-1-2-15,-4 0 0 16,-3 0 3-16,2-1-3 0,-5 2 0 16,-6 3 1-16,-8 5-1 15,-1 1 0-15,-3 5 1 16,-6 5-3-16,0 5 3 15,-4 7 0-15,1 3 1 16,-1 4 4-16,4 4 2 0,4 10-2 16,0 9-2-16,3 6 5 15,3 9-3-15,5 4 6 16,2 8-2-16,2 7-1 16,3 4 0-16,3 6-5 15,2 9 5-15,0 8-3 16,0 8-3-16,3 6-3 0,3 10 4 15,1 0-4-15,-3 1 1 16,-1 0 0-16,-1-1-2 16,-2-5 3-16,0-3-2 15,-3-4-2-15,-4-6 3 16,-5-9 1-16,2-8-3 0,-1-9 4 16,0-9-8-16,1-10-8 15,1-9-2-15,1-9-10 16,4-8-1-16,-1-10-9 15,-2-7-25-15,4-2-31 16,-2-14-82-16</inkml:trace>
  <inkml:trace contextRef="#ctx0" brushRef="#br0" timeOffset="427060.2524">615 2566 328 0,'-5'0'2'15,"5"-6"7"-15,0 2-8 0,14-1-2 16,11-4 6-16,6-1 6 16,13-3-3-16,0-4 2 15,8-3-6-15,3 1-1 16,1 1 1-16,5-1-7 15,-1-1 6-15,2 1-3 0,-2 2-3 16,1-1-35-16,-7 1-46 16,-5-5-70-16</inkml:trace>
  <inkml:trace contextRef="#ctx0" brushRef="#br0" timeOffset="427636.4807">1827 1357 305 0,'-19'13'9'0,"1"4"-6"16,2 10-1-16,-1 5 5 15,2 7-3-15,-4 11-2 16,4 6 2-16,-7 10-1 16,2 3 3-16,-6 12-2 15,4 4 1-15,-3 6-2 16,1 6 3-16,0 1 1 0,5-2 1 15,3 2 1-15,3-1 1 16,2-6-1-16,6 0-4 16,5-6-1-16,0-5 1 15,10-5 0-15,9-7-1 16,6-9-3-16,9-9-1 0,5-9 1 16,5-7-1-16,6-10-4 15,2-9-19-15,2-10-39 16,-6-5-73-16</inkml:trace>
  <inkml:trace contextRef="#ctx0" brushRef="#br0" timeOffset="428648.3386">1976 1915 370 0,'6'-10'7'16,"-2"-1"-8"-16,5 11-4 16,3 0 3-16,5 0-2 15,-2 11 3-15,4 3 0 16,1 8-1-16,-3 4-1 16,0 8 1-16,0 9 0 0,-4 7 3 15,-2 7 1-15,-4 2-1 16,1 3 0-16,-3-1 1 15,-4-6 0-15,3-1-1 16,-2-10 0-16,1-4-1 16,1-14 3-16,1-4-3 0,0-10 0 15,1-5-4-15,-1-7 4 16,1 0 5-16,1-15 3 16,4-9 5-16,-1-8-5 15,4-12-4-15,5-8-5 16,-1-9 3-16,3-3-2 0,-1-4 0 15,-3-5 1-15,9 1-3 16,-6 3 2-16,2 1 3 16,-5 9-4-16,0 6 2 15,-2 10 0-15,-1 6-3 16,-7 10 4-16,-2 7-2 0,-5 6-1 16,0 3 4-16,0 6-2 15,-9 3-1-15,-2 4-2 16,-5 0 0-16,-4 12-2 15,-1 5 4-15,-3 6-2 16,-1 4 0-16,2 1-7 0,5 0 19 16,5-3 1-16,8 0-8 15,5-4-4-15,0-1-1 16,10-4-2-16,10-3 2 16,6 0 2-16,6-1 1 15,4-7 1-15,9-3 0 0,3-4-28 16,6 0-59-16,-1-11-56 15</inkml:trace>
  <inkml:trace contextRef="#ctx0" brushRef="#br0" timeOffset="429110.3132">2668 2549 396 0,'0'8'10'15,"-7"5"-14"-15,1 8-1 0,3 6 4 16,1 9 2-16,0 3-1 16,-1 7 0-16,3-1 2 15,-2-1-3-15,0 1 0 16,0-2-22-16,2-6-27 16,-1-7-30-16,1-6-60 0</inkml:trace>
  <inkml:trace contextRef="#ctx0" brushRef="#br0" timeOffset="429544.982">2787 1346 313 0,'0'-1'3'16,"-2"1"5"-16,2 0-13 16,5 12 0-16,9 9 4 0,6 6 2 15,6 9 0-15,4 7 7 16,3 5 3-16,4 7-2 15,4 6-1-15,1 6-1 16,-1 3-5-16,-2 3 1 16,-1 4-3-16,-6 3 0 0,-5 0 1 15,-5 3-2-15,-6-3 3 16,-10 2-1-16,-6 0-2 16,-4-2 4-16,-16 0-1 15,-9 1-1-15,-8-1 1 16,-4-3-1-16,-5-4-2 0,2-7-44 15,4-13-13-15,4-12-40 16,11-16-74-16</inkml:trace>
  <inkml:trace contextRef="#ctx0" brushRef="#br0" timeOffset="429835.9686">3863 1988 354 0,'22'15'11'0,"-5"-8"-12"15,0 2 1-15,12 2 1 16,5 1-1-16,6-1-1 16,1-2 2-16,5-4-2 15,0-3-48-15,-3-2-47 0,0-2-88 16</inkml:trace>
  <inkml:trace contextRef="#ctx0" brushRef="#br0" timeOffset="430327.9086">4848 1744 279 0,'7'-5'96'0,"0"-2"-94"0,5-4-4 15,7-1 3-15,3-5 1 16,0 0-1-16,5-1 1 15,0-4-2-15,-1 1 0 16,-3-4 3-16,1-2-3 16,-3-5 0-16,-5 0 0 15,-2-4-11-15,-4 1-3 0,-7-5 1 16,-3 3-7-16,-1 0 3 16,-12 1 6-16,-7 4 6 15,0 3 7-15,-5 4-4 16,-4 11 21-16,0 3 16 0,2 4-13 15,3 7-3-15,2 3-2 16,7 13-11-16,3 9-3 16,7 13-1-16,3 9-2 15,2 11 4-15,0 12-1 16,2 9-2-16,5 11 1 16,-4 7-1-16,3 6-1 0,-8 3 2 15,2-1-1-15,0 0-1 16,0-7 1-16,0-7-1 15,0-9-1-15,-4-6 0 16,3-11-10-16,-5-8-13 0,3-11-7 16,-2-8-19-16,-2-15-22 15,-1-12-44-15</inkml:trace>
  <inkml:trace contextRef="#ctx0" brushRef="#br0" timeOffset="430532.9389">4801 2140 398 0,'5'-17'5'0,"9"0"-5"16,3 1 1-16,12 1-1 0,5-4 0 16,3 1 2-16,10-5-3 15,2 0 1-15,5-4-1 16,1-1-30-16,5-6-33 15,-1-5-32-15,-3-2-74 16</inkml:trace>
  <inkml:trace contextRef="#ctx0" brushRef="#br0" timeOffset="430837.9185">5702 1234 295 0,'-12'-13'19'15,"-3"6"18"-15,1 7-14 16,1 0-1-16,-1 9-17 16,4 13-3-16,-3 10-1 15,2 11 0-15,3 10 3 16,0 6-2-16,1 9 2 0,2 5 0 16,3 0-4-16,0 4 2 15,2-2 1-15,0-2-3 16,0-6 3-16,4-2-1 15,3-3-2-15,4-8 3 0,-1-4-4 16,9-7 2-16,2-6 1 16,4-9-4-16,2-7-26 15,4-15-30-15,-1-6-48 16,1-14-85-16</inkml:trace>
  <inkml:trace contextRef="#ctx0" brushRef="#br0" timeOffset="431379.038">6024 1607 401 0,'0'-13'-12'0,"0"6"21"0,0 4 3 16,0 3-12-16,4 3-7 16,8 12 7-16,1 6-2 15,1 5 0-15,1 9 4 16,1 4-4-16,-3 5 4 0,-3 4-4 15,1 1 4-15,-4-1-1 16,-3-2-1-16,-2-5-1 16,0-3 2-16,-2-8 0 15,0-7-2-15,0-3 4 16,0-10-3-16,0-4-1 0,0-6 4 16,0 0 0-1,0-16 1-15,3-11-2 0,1-10-3 16,1-13 0-16,0-8-2 15,3-5 2-15,1-7 0 16,-1 2 2-16,-1 2-4 16,-3 4 5-16,2 8-2 0,-6 4 1 15,0 13 1-15,0 3 1 16,0 9 4-16,-6 8 0 16,2 3-3-16,-1 7 1 15,0 2 0-15,0 5-6 16,1 0-2-16,-4 0 0 0,1 7-3 15,-1 7 7-15,-1 8-2 16,-1 1 0-16,0 4 3 16,8-1-2-16,2-1 0 15,0 2-1-15,14-5 0 16,3-3 1-16,6-1 2 0,0 1-4 16,9-4-3-16,1-1-46 15,1-5-39-15,0-3-50 16</inkml:trace>
  <inkml:trace contextRef="#ctx0" brushRef="#br0" timeOffset="431735.762">6530 1814 424 0,'2'3'10'15,"-2"-3"-11"-15,2 2 0 0,3 2-2 16,3-2 1-16,2 3 4 15,1-2-2-15,4 3 0 16,-3-3 0-16,3 4 0 16,-5-1-10-16,-1 3-13 15,-3 3-4-15,-6 1 6 0,0 5 5 16,-11 1 2-16,-3 4 12 16,-10 4 0-16,2 2 2 15,0-1 5-15,-2-1 20 16,4-2 0-16,6-4-1 15,1 1-10-15,8-6-8 16,5-2-7-16,0-2-1 0,12-1 4 16,6-5-1-16,4-5-1 15,7-1 2-15,3-5-6 16,6-15-29-16,1-5-25 16,-2-7-31-16,2-7-82 0</inkml:trace>
  <inkml:trace contextRef="#ctx0" brushRef="#br0" timeOffset="432055.5193">6755 1218 416 0,'-4'-5'0'0,"-10"-12"10"16,14 17-4-16,2 0-9 15,14 13 0-15,5 6 3 0,5 10-2 16,8 9 3-16,0 6-1 16,3 6 0-16,-2 7 0 15,-3 4 0-15,-1 5 1 16,-7 0-1-16,-2 5-1 16,-5 1 2-16,-10 3 2 0,-4 1-2 15,-3 3 0-15,-10-3 0 16,-12 1-1-16,-5-2 1 15,-7-2 0-15,-4-8-25 16,-2 1-37-16,-1-15-32 16,4-8-38-16</inkml:trace>
  <inkml:trace contextRef="#ctx0" brushRef="#br0" timeOffset="432482.586">7615 879 378 0,'0'-3'-13'15,"0"-17"18"-15,0 16-2 16,0 3 3-16,0 1-7 16,0 8-6-16,4 14 6 15,1 9-3-15,2 16 4 0,-3 14 8 16,-2 17 5-16,-2 16-3 15,0 14-1-15,-4 12-5 16,-8 10-1-16,2 5-3 16,2 5 1-16,2-2 0 15,5 2 0-15,1-3-2 0,1-3 2 16,10-6 1-16,-6-4-11 16,-2-12-95-16</inkml:trace>
  <inkml:trace contextRef="#ctx0" brushRef="#br0" timeOffset="433201.8221">758 976 204 0,'-2'23'140'0,"-9"9"-140"16,0 7-3-16,2 15 7 0,0 14 2 16,-2 13-1-16,1 12-1 15,0 12 1-15,1 16 0 16,-1 12-3-16,3 15 2 15,-1 10-3-15,5 16 0 16,-3 3-1-16,6 10-3 0,0-2-9 16,0 0-30-16,0-8-44 15,2-9-134-15</inkml:trace>
  <inkml:trace contextRef="#ctx0" brushRef="#br0" timeOffset="434373.8754">1876 5845 107 0,'-7'5'11'16,"2"-1"3"-16,-1-3 8 0,4-1 0 16,0 0-6-16,-1 0-6 15,1 0-5-15,-1-1 3 16,-3-6-2-16,5 1 7 15,-5-1-1-15,3-2-2 0,-2 6-1 16,2 1 0-16,1 2 0 16,-1 3-6-16,-1 15-3 15,1 4 1-15,1 6 4 16,-1 8 0-16,1 7 3 16,2-2-1-16,0 5-4 0,7-1 1 15,5-1 0-15,3-4-3 16,2-5 0-16,3-6 1 15,6-8-1-15,-1-4 1 16,-2-12-2-16,2-5 2 16,-2 0 8-16,3-13-1 0,-3-8 0 15,0-8 1-15,1-1-4 16,-3-7 2-16,-5-5-2 16,-1-2 0-16,-10 0 2 15,-3 0-2-15,-2 0 0 16,-5 1 4-16,-12 2-5 15,-7 3-2-15,0 4 1 0,-6 4-4 16,1 9 2-16,-5 1 0 16,0 9-3-16,2 4 1 15,1 6-1-15,6 1-1 16,8 0 2-16,7 0-15 0,8 0-29 16,2 0-32-16,7 0-52 15,7-7-22-15</inkml:trace>
  <inkml:trace contextRef="#ctx0" brushRef="#br0" timeOffset="434707.3326">2180 5592 350 0,'1'-7'10'0,"3"-11"-7"0,1-4-2 15,8-6 0-15,3-4 8 16,7-6-4-16,5-5-4 16,2-1 3-16,4-6-1 15,4-2-2-15,3-2 2 16,1-2-3-16,4-3-1 0,1-2 4 16,1 0-5-16,-1 1 2 15,-3 3 2-15,0 1-3 16,-5 7 5-16,-1 4-2 15,-2 7-2-15,-3 3 4 16,-3 3-4-16,1 1-1 0,1 6-9 16,-6-1-26-16,1 0-32 15,-3 0-25-15,-2-1-73 16</inkml:trace>
  <inkml:trace contextRef="#ctx0" brushRef="#br0" timeOffset="435113.4293">3384 3984 302 0,'-13'15'7'16,"-4"0"-4"-16,3 9 0 15,1 5 2-15,4 3 5 16,4 1-7-16,3 3-2 15,2 0 1-15,2-4 0 0,10-4-1 16,5-5 1-16,0-6-3 16,8-5 1-16,1-7 1 15,1-5-1-15,3 0 1 16,-1-14 1-16,2-4 0 16,-2-5 3-16,-2-7 0 0,-3-2-4 15,-1-4 1-15,-6-1-2 16,-5-1 1-16,-6-1 0 15,-6 2-1-15,-4-1 2 16,-10 4 0-16,-8 3 1 16,-5 5-1-16,-2 5 0 15,-3 7-3-15,-4 6 2 0,1 8-1 16,-2 8-13-16,3 13-33 16,2 7-57-16,3 5-62 15</inkml:trace>
  <inkml:trace contextRef="#ctx0" brushRef="#br0" timeOffset="435875.6014">4104 3544 405 0,'0'-1'8'0,"0"1"-6"15,6 1-11-15,3 15 6 16,5 11 4-16,3 9-1 0,-2 4 1 16,5 9-1-16,-1 1 0 15,-4 1 1-15,0 0-1 16,-1-2-1-16,1-4 2 15,-3-7-1-15,-3-3 0 16,2-9 1-16,-2-6-3 0,0-5 3 16,-1-5-1-16,2-6-1 15,0-4 1-15,4-4 0 16,-2-14 1-16,2-5 1 16,1-9-2-16,2-5 0 15,1-9 1-15,1-5-2 16,2-1-1-16,-1-3 2 0,-5 1-4 15,4 0 4-15,-9 5-1 16,2 5-2-16,-7 5 4 16,-3 7-2-16,-2 5 4 15,0 7-1-15,-4 2-2 16,-5 6-1-16,-2 3 2 0,0 3 0 16,-3 3-2-16,0 3 0 15,-6 2-5-15,0 6-2 16,-1 7 5-16,-3 5-3 15,8-1 6-15,2 4 2 16,5 0-4-16,7-1 2 0,2 1 0 16,11-5-1-16,10 0 3 15,8-6-2-15,5-2-1 16,5-6 2-16,5 0-2 16,-1-4 2-16,-1 0-18 15,2 0-53-15,-5 0-39 0</inkml:trace>
  <inkml:trace contextRef="#ctx0" brushRef="#br0" timeOffset="436082.5002">4942 3963 409 0,'-2'43'14'15,"-9"1"-15"-15,4 10 1 0,0 5 2 16,2 3-2-16,-3 6-9 16,2-4-29-16,1 0-29 15,-4 1-26-15,0-4-100 16</inkml:trace>
  <inkml:trace contextRef="#ctx0" brushRef="#br0" timeOffset="437007.2547">1506 6514 375 0,'0'20'2'0,"-2"3"0"16,2 12-4-16,0 5 5 15,4 6 2-15,1 4-6 16,2 0 5-16,1 1-1 15,1 1 2-15,-1 0 6 16,0-2-8-16,1-4-2 16,0-3 1-16,-2-5-2 0,1-8 0 15,-1-9-2-15,0-7-13 16,-1-10-1-16,2-4-1 16,3-12 2-16,-2-14 11 15,5-9 4-15,2-8-1 0,-1-10 1 16,1-6 1-16,4-6-1 15,-6-3 1-15,2 1-2 16,0 4 0-16,-5-1 1 16,-2 8 0-16,-4 9 0 15,0 6 2-15,-5 7 6 0,0 6-1 16,0 12-2-16,-7 2-5 16,1 4 4-16,-3 9-4 15,-4 1-6-15,1 1 3 16,-3 13 1-16,-1 4 1 15,-2 7 2-15,4 4-3 16,1 1 9-16,4 3 3 0,4-3 4 16,3 1-5-16,2-7-3 15,3 2-9-15,10-7 5 16,5-4-2-16,5-3-2 16,2-8 5-16,5-4-4 15,3 0-14-15,2-9-48 0,-3-6-54 16</inkml:trace>
  <inkml:trace contextRef="#ctx0" brushRef="#br0" timeOffset="437441.7682">2051 6828 423 0,'1'3'19'16,"-1"-3"-11"-16,2 0-9 15,5 0 0-15,0 0 1 16,3 0 1-16,2-2 1 16,-2 1-3-16,2-1 2 0,-2 2 0 15,-1 0-5-15,-4 0-8 16,-2 2-8-16,-3 8-2 15,0 3 1-15,-8 3 12 16,-6 5 6-16,-1 4 3 16,-2 3-1-16,2 3 1 0,-1 0 3 15,1-3-3-15,6 1 8 16,3-3 5-16,2-4-7 16,4-2 6-16,0-7-6 15,9-3-1-15,9-9 5 16,6-1 3-16,10-9 0 0,14-12-2 15,6-8-8-15,7-8-1 16,5-2-1-16,4-4-18 16,-4 0-51-16,-8 4-96 15</inkml:trace>
  <inkml:trace contextRef="#ctx0" brushRef="#br0" timeOffset="448420.6018">497 3692 194 0,'-4'-4'12'16,"4"0"-3"-16,0-2-1 0,2-1-7 15,9 2-4-15,3-5 8 16,3-2-3-16,6 3 1 16,0-3 1-16,8 2-2 15,3-2 1-15,1 2-1 16,7-1-3-16,1 2 1 15,4 0 1-15,-1 0-2 0,3 2 1 16,4 0 2-16,3-1-3 16,0 1 2-16,7 0-1 15,0-2-2-15,1 0 4 16,6-1-2-16,3 1-1 16,0-2 3-16,-1-2-3 0,7 3 2 15,2-1 2 1,-3 0 1-16,2 1-2 0,0 1 1 15,3-2-3-15,0 4 1 16,3-4-1-16,-2 1-1 16,4 1 2-16,0 0-1 0,2-2-1 15,-2 2 2-15,-1 2-1 16,6 0 0-16,-1-2 1 16,-3 3-1-16,3 0 1 15,3-3 0-15,0-1-2 16,0 0 1-16,2 1 1 0,3-2-2 15,-1-1 3-15,-1 1-3 16,4 1 0-16,-2-3 4 16,3 4-4-16,-1-2 0 15,2 0 5-15,2 5-1 16,-2-2 0-16,-2 1 0 0,5 2-2 16,-4 1 1-16,-2 0-3 15,2 3 1-15,-3-1 1 16,0-1-1-16,-3 3-4 15,1-2 7-15,1-2-4 16,-4 0 2-16,-2 1-1 0,0 1-1 16,1-3 2-16,-3 1-2 15,-3 1 1-15,1-2 1 16,-4 1 1-16,-4 0-4 16,-3 0 3-16,-3 1-1 15,-4 0 0-15,0 1 1 0,-6 0-1 16,-4 2-1-16,0-2 2 15,-8 1-2-15,-1 1 2 16,-3-2-1-16,-4 0-1 16,-5 2 1-16,-3 0 1 15,-3 0-2-15,-3 0 2 0,-6 0-1 16,0-2-1-16,-4 2 3 16,-4 4-2-16,-1 1-1 15,-1-1 3-15,-5 1-3 16,-3 0 1-16,4-1 1 15,0 1-5-15,-3-1-18 0,-2-4-31 16,-2 0-114-16</inkml:trace>
  <inkml:trace contextRef="#ctx0" brushRef="#br0" timeOffset="455001.9237">2406 7265 194 0,'0'-13'14'16,"0"-1"10"-16,0 3 8 16,0-3-3-16,0 3-5 15,-4 0-2-15,-1 3-11 16,-2 0-2-16,-1 5-2 0,-2 1-7 16,-4 2 2-16,-1 0-1 15,-3 9-12-15,-3 3 6 16,-1 6 1-16,-4 2 1 15,4 5 4-15,-4 0 0 16,3 2-4-16,1 1 6 0,5 1-1 16,0-2 3-16,7 1 3 15,4-3 2-15,6 0-2 16,4-4 3-16,10 1-1 16,6-4-1-16,5 2 2 15,4-5-1-15,2 0 2 0,3 1-4 16,0 0-3-16,0 2 1 15,-6-1-3-15,3 7-5 16,-9 1 5-16,-3 0-2 16,-4 3-1-16,-5 1 2 0,-6-2-5 15,-4 2 2-15,0 2 1 16,-9-2-2-16,-6-2 4 16,-2-2-2-16,-5-2-1 15,-2-1 3-15,0-2-2 16,-1 0 0-16,1-2 0 15,0-4 1-15,7 0-2 0,0-4 4 16,5 4-3-16,3-6 1 16,3 3 4-16,3 0-5 15,3 1 0-15,0 3 2 16,3 0-3-16,7 3 3 16,-1 2-2-16,3 3-1 0,-2 2 3 15,2 4-3-15,-4 3 1 16,2 2 2-16,-3 3-3 15,-2 0 1-15,1 3 3 16,-3 1-5-16,2-3 5 16,3-3 0-16,1-1 0 0,5-6 2 15,2-2 0-15,8-7-6 16,3-3 4-16,4-3-4 16,3-6-8-16,3-2-21 15,-3-5-69-15,-3 0-103 16</inkml:trace>
  <inkml:trace contextRef="#ctx0" brushRef="#br0" timeOffset="457107.8363">228 8611 256 0,'-4'0'19'16,"0"0"11"-16,1 0 1 15,1 0 4-15,0-1-7 16,2-1-6-16,0 0-12 16,0 0-2-16,9-3-6 0,2-1 0 15,5-2 2-15,2-3-2 16,6 0-2-16,-1-1 2 15,4 1-2-15,-4-2 1 16,3 5-1-16,-1-1-1 16,-3 3 0-16,-1 3 2 15,-1-1-3-15,-3 4 3 0,-4 0-2 16,-1 0 0-16,-5 6 0 16,-1 4-2-16,-6 4-4 15,0 1 2-15,0 6 3 16,0 1 1-16,-4-1 1 0,-1 2-2 15,0 1 1-15,-2-5 1 16,1 2 0-16,-2 1 1 16,3-2-1-16,0-2 2 15,3-2-1-15,2 0 2 16,0-2-2-16,0-2 2 16,7-1-2-16,0 0-1 0,6-2 2 15,-2-2-1-15,-1-2-1 16,3 1 2-16,1 1-2 15,1-2 1-15,1 2 1 16,0 1-4-16,-2-5 4 16,1 2-2-16,-3 0-2 0,2 1 3 15,-7 1-2-15,-2 0 1 16,-2 0 1-16,-3 6-2 16,0-3 0-16,-2 5 2 15,-6 1-2-15,-5 2 2 16,-5 1 0-16,-2 1-2 0,-2-1 3 15,1 3-1-15,-6-1-2 16,2-3 2-16,0 0-2 16,-1-2-2-16,7-2-3 15,1-5-6-15,6 0-8 16,5-7-14-16,2-2-19 16,5 0-23-16,0-14-54 0</inkml:trace>
  <inkml:trace contextRef="#ctx0" brushRef="#br0" timeOffset="457595.1654">992 8524 331 0,'2'0'1'0,"-2"2"1"15,0 10 2-15,-2 6-3 16,-1 5 5-16,-2 6 0 0,-1 3-4 16,-1 2-2-16,1 3 2 15,4-1-1-15,1-2 0 16,1-4 1-16,0-1-3 15,9-6 2-15,5-5-2 16,1-4-3-16,6-5 1 0,-1-3 1 16,6-6-1-16,-1 0 5 15,4-3-1-15,-3-9-1 16,1-2 2-16,2-4 0 16,-6-2-2-16,-1 1 3 0,-6-3-2 15,-1-3 5-15,-9 1 0 16,-2-5-1-16,-4 2 5 15,0-1 2-15,-9-1-5 16,-7 2-1-16,-6 4-3 16,-1 7-4-16,-2 5 1 0,-9 9-17 15,-4 2-20 1,-5 13-27-16,-13 9-133 0</inkml:trace>
  <inkml:trace contextRef="#ctx0" brushRef="#br0" timeOffset="498603.7166">17240 13290 271 0,'5'6'18'0,"1"-1"-9"16,0 6-9-16,4 5 3 15,2 7 8-15,3 5-2 0,-3 8 1 16,-1 3-6-16,4 8-1 16,-5 4 0-16,0 6-4 15,-1 6 3-15,-3 5-1 16,0 1-2-16,-3 4 3 15,-1-3-2-15,0-1 0 0,-2-3 2 16,0-8-4-16,0-5 0 16,0-3-6-16,-2-9-9 15,2-2-2-15,0-6-5 16,0-5-19-16,0-4-5 16,0-11-17-16</inkml:trace>
  <inkml:trace contextRef="#ctx0" brushRef="#br0" timeOffset="499049.8708">17423 13665 231 0,'9'-18'4'0,"-2"0"2"0,3 4-1 16,0 3 10-16,4 2-2 16,1 0-9-16,3 0 1 15,3 4-1-15,1-2-2 16,3 3 6-16,2 2-2 16,-2 2 1-16,2 0 0 0,-2 0-1 15,-3 11-9-15,-5-1 4 16,0 5 1-16,-7 1-2 15,-6 2 0-15,-2 0 2 16,-2 1-2-16,-6 1 3 0,-6 0-5 16,-6-3 7-16,-5 1-4 15,-7 0 2-15,-7-2-2 16,-1-1 2-16,-3-2-1 16,2 0-2-16,-1 0 0 15,4-6-2-15,7-2-1 0,6-1 0 16,9-4 2-16,5 0-10 15,6-7-18-15,3-4-35 16,0-5-12-16,5 2-52 16</inkml:trace>
  <inkml:trace contextRef="#ctx0" brushRef="#br0" timeOffset="499308.0426">17675 14125 392 0,'3'25'0'0,"2"2"4"15,0 1-4-15,3 6 0 16,-1-2 0-16,-1 0-11 15,-1-3-15-15,0 0-12 16,-1-3-14-16,0-3-35 16,-1-8-74-16</inkml:trace>
  <inkml:trace contextRef="#ctx0" brushRef="#br0" timeOffset="499779.2319">18331 14016 299 0,'10'4'3'16,"-3"-1"-3"-16,7 4 4 16,-1 2 6-16,1 4 0 15,-3 1-4-15,-2 4-6 16,-2-2 1-16,-5 5 0 0,-2 4-1 16,0-2-1-16,-7 3-1 15,-8 0-14-15,-1-1-12 16,-4-2-16-16,-1-5-17 15,-2 0-25-15</inkml:trace>
  <inkml:trace contextRef="#ctx0" brushRef="#br0" timeOffset="500098.1657">19197 13972 420 0,'11'7'11'0,"-9"-7"-10"15,3 0-25-15,6 0 0 16,2 0-40-16,-5-6-103 16</inkml:trace>
  <inkml:trace contextRef="#ctx0" brushRef="#br0" timeOffset="500276.493">19666 13922 440 0,'9'3'2'0,"3"-3"-34"16,5 0-44-16,0 0-3 15,3-7-57-15</inkml:trace>
  <inkml:trace contextRef="#ctx0" brushRef="#br0" timeOffset="500417.4349">20075 13882 345 0,'17'4'8'0,"-1"-2"-10"15,6-2-11-15,5 0-40 16,-1 0-57-16</inkml:trace>
  <inkml:trace contextRef="#ctx0" brushRef="#br0" timeOffset="500524.7398">20395 13927 222 0,'6'5'32'0,"1"2"-15"16,3-1-14-16,3-4-1 15,0-2-74-15</inkml:trace>
  <inkml:trace contextRef="#ctx0" brushRef="#br0" timeOffset="501379.9457">21318 13201 292 0,'-4'-4'38'0,"1"3"-33"15,1 1 1-15,2 4-5 16,0 10 13-16,0 7 4 16,0 9 2-16,0 8-4 15,3 5-3-15,1 8-3 0,-1 4-1 16,2 5-9-16,-3 4 0 15,-4 3 2-15,2 1-3 16,0 0 1-16,0 0 2 16,0-2-4-16,0-2 3 0,0-4-1 15,-3-4-3-15,3-8-5 16,-2-3-9-16,2-5-8 16,0-5-8-16,0-5-16 15,0-8-15-15,0-7-32 16</inkml:trace>
  <inkml:trace contextRef="#ctx0" brushRef="#br0" timeOffset="501755.3147">21350 13563 407 0,'0'-27'13'16,"0"3"-10"-16,3 8-3 16,12-4 6-16,1 5-3 0,2-2-4 15,8 2 3-15,1 5-4 16,2-1 3-16,-1 4-1 16,3 0-2-16,1 5 1 15,0 2-3-15,-1 0-2 16,-4 9 1-16,-3 1-1 0,-5 8-5 15,-5 0 4-15,-6 1 1 16,-7 3 0-16,-1-4 5 16,-8 2 1-16,-9-3 1 15,-7-1 0-15,-6 1-1 16,-2-5 9-16,-6 2 1 16,2-1-6-16,2-3-3 0,4-1-8 15,6-2-42-15,6-5-76 16</inkml:trace>
  <inkml:trace contextRef="#ctx0" brushRef="#br0" timeOffset="502765.6229">20429 14041 106 0,'-2'-2'6'0,"2"0"-4"15,0-1 1-15,0 1 4 0,0-1-2 16,0-1-1-16,0 2 6 16,0-1-2-16,2 1-7 15,2 0 0-15,-4-1 0 16,0 1-1-16,0 0 1 15,0 0-1-15,0 2 0 16,0-4 1-16,0 4-1 0,0-3 1 16,0 1 10-16,0 1 6 15,0-3 2-15,0 2 1 16,0-2 1-16,0 3 1 16,0-3-1-16,0 1 0 0,0 1 3 15,0-2-6-15,2 1 6 16,-2-1-2-16,2-1-3 15,1 3 1-15,-3-2-4 16,4 2-3-16,-1 1 0 16,4 1-4-16,1 0-1 0,-1 5 1 15,0 6-4-15,0 5-2 16,-4 3-1-16,-1 3-3 16,-2 3 0-16,-3 5 1 15,-8-1-3-15,-4 5-23 16,-6-2-35-16,-4-4-79 15</inkml:trace>
  <inkml:trace contextRef="#ctx0" brushRef="#br0" timeOffset="503849.6568">21675 14114 255 0,'2'0'65'15,"-2"2"-47"-15,2 0-17 16,3 1-1-16,2 3 14 15,1 3 1-15,1 0-4 0,1 3 0 16,0 4-4-16,0 0-2 16,-1 4-1-16,-4 1-3 15,1 0 0-15,-4 3 0 16,0-3-2-16,-2 1 0 16,0-1 3-16,-5-2-3 0,-2-4 2 15,0-2 1-15,2-5-3 16,0-2 3-16,2-3-3 15,-1-3-2-15,1 0 2 16,2 0-9-16,1-5-6 16,0-6 1-16,0-5 5 0,0 0 8 15,4-7 3-15,3 0-3 16,0-4 4-16,3 0 1 16,0 2-2-16,1-2 4 15,-1 4 1-15,1 4-1 16,0 3 7-16,-1 0-3 15,5 5 0-15,-1 0-2 0,3 2 0 16,0 4 1 0,3 1 1-16,0 1-5 0,-2 3 0 15,0 0 2-15,-1 0-4 16,-2 3 4-16,-3 6-2 16,2 0-4-16,-6 3 3 0,-3 5 2 15,1-1-1-15,-2 3 3 16,0 3-2-16,-4 1 0 15,0 0 0-15,0 1-4 16,1-1 3-16,3-2-1 16,1-2-3-16,5-1 1 0,5-1-1 15,5-7-8-15,5-5-22 16,7-5-49-16,2-3-102 16</inkml:trace>
  <inkml:trace contextRef="#ctx0" brushRef="#br0" timeOffset="520844.3687">21158 15069 90 0,'-5'0'4'15,"-2"-4"-17"-15,3-3-6 0,-2 1 7 16,1-1-4-16</inkml:trace>
  <inkml:trace contextRef="#ctx0" brushRef="#br0" timeOffset="521194.6694">21102 14992 29 0,'-5'-16'54'0,"-2"-1"-28"15,0-2-11-15,2 1-9 16,-1 0 0-16,0 1-3 0,1-1 1 16,-2 1 5-16,2 1 7 15,-3-1 7-15,-2 2 10 16,3 3 15-16,0 2-15 16,2 2 5-16,0 3-10 15,3 2-6-15,-1 3-4 16,3 0-9-16,0 11-9 0,-2 7 10 15,0 7 5-15,1 7-4 16,-3 8-5-16,-1 10-4 16,-1 3-1-16,-1 8 2 15,0 7-3-15,0 5 1 0,-1 3 1 16,1 0-2-16,-2 0 1 16,2 1 0-16,2-7-3 15,-1-1 2-15,-1-3-1 16,4-5-5-16,-1-4 0 15,2-6-4-15,-1-1-7 0,1-4-3 16,-1-7-12-16,1-2-29 16,-1-10-26-16,1-6-48 15</inkml:trace>
  <inkml:trace contextRef="#ctx0" brushRef="#br0" timeOffset="521655.0938">20946 15147 301 0,'2'-14'-10'0,"3"1"14"16,6 4 2-16,3 0 9 15,5 2-1-15,1 0 2 0,2 2-3 16,2 3-1-16,0 2-5 16,-1 0-3-16,1 0 3 15,2 8-5-15,-3 4-2 16,3 2 2-16,-5 0-1 16,-1 6-2-16,-4-1 2 0,-5 2-1 15,-3 1 0-15,-2-2 3 16,-4 0-2-16,-2-3 6 15,0-1 4-15,-4 0 0 16,-8-3 2-16,0-1-5 16,-7-1-1-16,-3-2 4 15,0-2-3-15,-7 2-4 0,2-4-1 16,2 1-5-16,1-1-7 16,5 1-9-16,-1-5-9 15,7 1-2-15,2-2-9 16,6 0-18-16,3 0-2 0,2-5-12 15,4-4-21-15</inkml:trace>
  <inkml:trace contextRef="#ctx0" brushRef="#br0" timeOffset="522183.4094">21455 15311 300 0,'5'7'26'0,"0"-2"-13"0,0 1-7 15,1 1 9-15,3 0-6 16,3 0-5-16,0-1-1 16,3-1-3-16,-2-5 1 15,3 2-2-15,3-2-5 0,0 0-7 16,1-2-3-16,2-5-5 15,0-2 8-15,-2-2 5 16,1-2 1-16,-4 1 6 16,0 0 0-16,-2-2 1 15,-3-1 2-15,-5 3-2 0,-2-1 8 16,-3 1-2-16,-2 2 2 16,0 2 1-16,-7 3-1 15,-5 1 0-15,0 2 1 16,-5 2-3-16,0 0 0 15,-1 9 6-15,0 3-3 0,0 4 1 16,4 1 1-16,3 4-5 16,2-1-1-16,5 1-2 15,1 0-3-15,3 1 3 16,0 0-2-16,0-1-1 16,3-2 1-16,6-3-2 15,4 2 3-15,-1-5-2 0,5-1-1 16,0-1 0-16,5-4-5 15,4-3-12-15,-4-3-17 16,3-1-20-16,-1 0-29 16,-2-10-61-16</inkml:trace>
  <inkml:trace contextRef="#ctx0" brushRef="#br0" timeOffset="522629.9717">21993 15189 388 0,'5'6'0'0,"3"-2"0"16,4 3 0-16,0 2 9 0,9 3 3 15,-3 2-6-15,3 3-1 16,1 2-3-16,1 1-1 15,-4 1-1-15,-2 2 0 16,-2 1 0-16,-5-3 1 16,-3 0-2-16,-5 1 0 0,-2-4 2 15,0 0-3-15,0-2 1 16,-5-4 1-16,-4 0-4 16,1-2 3-16,-2-7 0 15,-1-1 0-15,0-2 3 16,0 2-2-16,1-8-1 0,-1-6 2 15,0-6-1-15,4-2 1 16,2-3 2-16,3-2-4 16,2 0-1-16,2-2 4 15,8-1-5-15,4 1 3 16,6 4-3-16,1 0-11 0,1 1-3 16,3 2-6-16,2 1-18 15,2 1-8-15,-2 0-44 16</inkml:trace>
  <inkml:trace contextRef="#ctx0" brushRef="#br0" timeOffset="523176.6823">22611 15145 254 0,'9'0'32'15,"-2"0"-30"-15,4-2 5 16,-4-3 2-16,1 1 6 16,-7-1-4-16,3 2-7 15,-4-1 5-15,0 2 2 16,-4 2-4-16,-5 0-3 0,-4 0-5 16,-3 0 1-16,-3 7 0 15,-5 2-1-15,1 2 1 16,2-2 1-16,-3 3-1 15,7-1 9-15,7-2-1 16,5 0-3-16,3 0 1 0,2 0-4 16,5-1 0-16,6 0 1 15,4 0 2-15,2 2 1 16,3-3 0-16,0 2 0 16,1-1-2-16,1 0 1 15,0 0-5-15,-7 3 3 0,4-3-3 16,-5 4 0-16,-1-1 2 15,-4-1-2-15,-3 1-2 16,-4 0 4-16,-2-2-5 16,0 2 4-16,-8-3 5 15,-5 1-1-15,-5 0 1 0,0 0 0 16,-3 0-5-16,-3 0 1 16,-3-4 1-16,-2 1-4 15,2-1 3-15,2 0-2 16,4-3-4-16,3 0-8 15,7-2-12-15,6 0-10 0,5 0-16 16,2-7-39-16,12-6-17 16</inkml:trace>
  <inkml:trace contextRef="#ctx0" brushRef="#br0" timeOffset="523437.1364">22877 15239 231 0,'-2'12'155'15,"2"-2"-145"-15,0 8-1 16,0 2 9-16,-2 6 0 16,-1 5-11-16,-2-3-3 15,0 1-5-15,0-3 3 16,1 0 1-16,1-5-6 15,1-3-3-15,0-4-5 0,2-3-16 16,-1-6-18-16,1-2-37 16,0-3-47-16</inkml:trace>
  <inkml:trace contextRef="#ctx0" brushRef="#br0" timeOffset="523618.6104">22946 15038 432 0,'-6'-5'-17'0,"-1"-2"18"16,7 3 1-16,0 4-7 16,3 0-32-16,7 0-44 15,4 0-40-15</inkml:trace>
  <inkml:trace contextRef="#ctx0" brushRef="#br0" timeOffset="524110.6844">23323 15113 318 0,'17'0'6'15,"-10"2"0"-15,4 1 0 16,-2-1 3-16,-4 0-4 15,-3 2-5-15,-2 1 3 0,-3 2-3 16,-11 2 2-16,-5 2-1 16,-6 3-2-16,-6 0 5 15,3 1 1-15,-1 0-1 16,0-2 3-16,2 3 2 16,4-2-2-16,8-2 1 15,3 0 1-15,5-2-3 0,3 1 0 16,4-4-5-16,0 3 1 15,15 0 1-15,0-3-2 16,6 0-1-16,4 2 4 16,2-2-4-16,2 2 1 15,-2 0-1-15,-5 0 0 16,4 2 1-16,-6-1-1 0,-8-1-1 16,-1 0 3-16,-4 0-2 15,-3 0-1-15,-4 0 6 16,-2 0-1-16,-11 1 5 15,-4-1-1-15,-5 2-7 0,-7 0 1 16,2 0-1-16,-5-3-2 16,-1 1 1-16,3 0-11 15,3-3-3-15,6-1-5 16,1-3-17-16,6-2-28 16,4 0-26-16,7 0-55 15</inkml:trace>
  <inkml:trace contextRef="#ctx0" brushRef="#br0" timeOffset="524412.1402">23542 14919 161 0,'3'-9'209'0,"-3"1"-200"0,0 7 22 15,0 1-16-15,0 7-9 16,0 11 1-16,0 7 5 16,0 5-3-16,-6 8-4 15,1 4-1-15,-2 5-4 16,0-1-1-16,-2 6 3 0,-2-4-5 16,5 4 0-16,1-4-10 15,2-3-12-15,1-6-8 16,2-4-20-16,0-4-21 15,0-10-13-15,0-5-52 16</inkml:trace>
  <inkml:trace contextRef="#ctx0" brushRef="#br0" timeOffset="524662.1404">23542 15249 189 0,'0'-6'3'15,"0"2"-1"-15,5 1 9 16,3 0 5-16,5 1 3 0,3-2-1 16,4 0-5-16,5-1-3 15,2 0-3-15,5-2-7 16,2 0 1-16,1-3-16 15,3 4-36-15,-4-3-68 16</inkml:trace>
  <inkml:trace contextRef="#ctx0" brushRef="#br0" timeOffset="525135.8674">23922 15339 411 0,'0'4'0'0,"0"-4"0"15,0 0 1-15,7 2-2 0,3-2 1 16,2 0 1-16,0 0-7 16,1-6-4-16,-4 1-4 15,1-2 1-15,0-2 7 16,-2 0 6-16,-2 0 0 15,-5-3 0-15,-1 3 1 16,0-2 0-16,-1 1 3 0,-6 3-4 16,-6-1 1-16,2 3 0 15,-3 3-1-15,-2 2-1 16,-3 0 4-16,0 3-3 16,-4 7 3-16,1 0 3 0,1 4 1 15,-1 2 8-15,0 3 1 16,5 0-6-16,2 3 3 15,3 1 0-15,3 0-9 16,5 0 2-16,2 0-5 16,2-1 0-16,2-3 1 0,9-2-3 15,1-1 2-15,7-8 1 16,0 1-5-16,6-4-3 16,2-5-10-16,5 0-15 15,1 0-22-15,1-12-61 16,-4-4-77-16</inkml:trace>
  <inkml:trace contextRef="#ctx0" brushRef="#br0" timeOffset="525633.8464">24193 15308 392 0,'4'8'10'15,"-1"3"-13"-15,4 3 11 16,-2 4 11-16,3 2-11 15,-1 1-5-15,-2-1-1 16,1 1-3-16,-3-3 3 16,1-2-2-16,-1 0-1 0,-3-3 2 15,0-2-1-15,0-6-2 16,0 0 2-16,0-1-2 16,3-4-2-16,-3 0 2 15,2 0-2-15,1-6 2 16,-1-2 1-16,3-5-1 0,0-5 4 15,2-3-2-15,1-3 1 16,1 1 5-16,-1-2 1 16,4 2-3-16,-2 4 3 15,1 3-2-15,2-1 2 16,1 7 1-16,1 1-6 0,2 1 4 16,0 7-2-16,2-1-4 15,1 2 4-15,5 0-4 16,-4 2-1-16,1 3 4 15,3 6-2-15,1 1-3 16,-3 3 3-16,-2-1-1 0,-1 2-2 16,-4 2 3-16,-1 0-3 15,-5-2 0-15,0 2-1 16,-5-2-6-16,2-2-1 16,-4 2-11-16,-1-4-20 15,0-1-41-15,1 0-30 16,1-6-76-16</inkml:trace>
  <inkml:trace contextRef="#ctx0" brushRef="#br0" timeOffset="525918.3815">25025 15284 342 0,'1'-13'6'0,"-1"5"9"15,0 1 6-15,-9 5 3 16,2 2-12-16,-4 0-7 0,-4 2-1 16,2 7-6-16,-4 1 4 15,1 3-1-15,-2 3-1 16,2 0 3-16,1 3-2 16,5 1-1-16,-1 4 3 0,4-5-4 15,3 4-1-15,4-5 2 16,0 2-13-16,4-6-12 15,7 0-29-15,3-3-31 16,1-6-20-16</inkml:trace>
  <inkml:trace contextRef="#ctx0" brushRef="#br0" timeOffset="526366.3905">25139 15438 116 0,'0'0'197'0,"0"0"-189"16,0 0 11-16,4 0-15 15,2 0 3-15,2 0 1 16,1 0-4-16,6 0-1 16,-1 0 2-16,1-7-4 0,2-1 2 15,1-2-3-15,1 1 0 16,0-4-2-16,-3 3-2 15,0-3-5-15,-3 1 5 16,-6-3 1-16,-2 3 0 16,-3-2 6-16,-2 3-5 15,0 0 12-15,-7 2 5 0,-6 4-1 16,-1 1 2-16,-2 4-4 16,-2 0-7-16,0 2 3 15,0 7 0-15,3 5-5 16,2 1 6-16,-1 4-1 15,7-1-2-15,4 2 1 0,3-3 0 16,0 1-2-16,3 0 2 16,10-2-3-16,3 0 2 15,6-1-2-15,5-3-5 16,5-1 1-16,6-2-12 16,6-6-23-16,5-3-33 0,-1 0-145 15</inkml:trace>
  <inkml:trace contextRef="#ctx0" brushRef="#br0" timeOffset="536269.4422">21304 15780 200 0,'0'-8'27'0,"-2"-2"20"16,2 7-9-16,0 1 1 15,0 2-8-15,0 0-17 0,4 12 0 16,1 3 5-16,2 8-4 16,-1 6-1-16,-1 3-3 15,0 7-4-15,-3 8-3 16,-2 3-1-16,0 8-3 15,0 3 1-15,0-1 1 16,0 5-4-16,-7-3 2 0,4-2 1 16,-4-3-2-16,4-3 1 15,-1-1 0-15,4-3-4 16,0-7 0-16,0 0-4 0,0-7-5 16,6-6-5-16,2-5-12 15,-1-5-18-15,-2-6-26 16,-2-5-21-16,1-7-61 15</inkml:trace>
  <inkml:trace contextRef="#ctx0" brushRef="#br0" timeOffset="536682.4133">21358 16292 346 0,'-5'-22'-2'0,"2"0"13"16,3 2-3-16,3 2-1 16,11-2 0-16,1 6-4 15,0-2-1-15,5 6 1 16,-4 0-1-16,1 4 1 0,0 3 0 16,-2 3-2-16,2 0 1 15,0 0-1-15,0 7-2 16,-2 3 2-16,1 2 0 15,0 4-2-15,-2 0 3 0,-1-2-2 16,-2 2 0-16,-1-1 2 16,-2-4-2-16,-4-1 2 15,-4-1 6-15,0-1 2 16,-4-2 5-16,-9 1 0 16,-6-1-8-16,-5 0-3 15,-3-1-2-15,-5 2-4 0,3 0-2 16,0 0-7-16,4-2-7 15,4 1 1-15,5-5-9 16,5 1-24-16,5-2-24 16,4 0-46-16</inkml:trace>
  <inkml:trace contextRef="#ctx0" brushRef="#br0" timeOffset="537709.671">22040 16210 99 0,'-3'-10'59'16,"-9"-3"-34"-16,2 2 7 16,-1 0-5-16,-4 4-1 15,-2 1-2-15,0 4 3 16,-3 2-7-16,0 0-6 0,-6 5-4 15,4 5-2-15,-3 6-3 16,4 3-4-16,-6-2 0 16,5 4 0-16,-3-1-2 15,4 2 4-15,1-2-4 16,5-5 3-16,5 3-3 0,4-6 1 16,5 1-3-16,1-2 4 15,1-5 2-15,10-1 0 16,4-2 1-16,0-3 0 15,5 0 4-15,2-2-1 16,-1-7-4-16,1-1 2 16,0-5-1-16,-3 1-1 0,-1-4 3 15,-2 4 1-15,1-4 0 16,-5 2 0-16,-1 1-5 16,-2 1 2-16,0 6-2 15,-3 1-3-15,-1 1 3 16,0 4-2-16,-1 2-1 0,-1 0 1 15,2 0-1-15,1 2-1 16,0 6 2-16,1 0-2 16,0-1 2-16,3 3 0 15,2 0-1-15,-4-1-4 16,4 2 6-16,0-3-2 0,0 1 2 16,1 0-1-16,1-2-2 15,1 2 2-15,1 0-1 16,2-2 0-16,-1-1-1 15,3-1-4-15,1-2 0 16,-2-3 3-16,-1 3 0 0,1-3 2 16,0 0 2-16,-1-3-3 15,-1-4 3-15,2-1-2 16,-4-3 1-16,4 0 3 16,-5 1-4-16,-1-1 1 15,-5-2 5-15,1 5-3 0,-4 0 4 16,2 3-1-16,-4 3-2 15,-1 0 1-15,-1 2 2 16,1 0-5-16,-2 0 5 16,2 7-4-16,0 0 1 15,-1 4 2-15,3 0-3 0,-1-1 2 16,4 0-2-16,-2 4 1 16,4-2-3-16,-1-1 2 15,4 2-2-15,0-3 1 16,-2-1 2-16,5-2-6 15,1-1 4-15,-1-3-1 16,-1-1-6-16,0-2-4 0,2 0-12 16,1 0-14-16,-2-11-31 15,-1 3-29-15,-4-10-32 16</inkml:trace>
  <inkml:trace contextRef="#ctx0" brushRef="#br0" timeOffset="537857.6165">22566 16051 218 0,'-13'-10'86'0,"4"0"-85"16,4 4-16-16,3-1-28 16,2 0-32-16</inkml:trace>
  <inkml:trace contextRef="#ctx0" brushRef="#br0" timeOffset="538269.7283">22612 16112 419 0,'8'13'15'16,"-1"-4"-15"-16,5 5-1 15,3 1 11-15,4 5-1 16,2-2-8-16,-1 0-1 16,-1 0 3-16,3 0-4 0,-4 0 3 15,-1-3-2-15,0-1-1 16,-3-1 1-16,1 0 1 16,-7-3-2-16,-2-3 2 15,-1 0-1-15,-3-3-1 16,-2-2 2-16,0 0-3 15,0-2 3-15,-6 0 0 0,-1 0-2 16,-1 0 1-16,0-8 1 16,1-2-3-16,3-2 4 15,4-5 1-15,0 1 0 16,0-5 4-16,9-3-1 0,8 2-4 16,0-2 0-16,8 1-3 15,4-2-6-15,3 1-18 16,4 2-26-16,3-9-92 15</inkml:trace>
  <inkml:trace contextRef="#ctx0" brushRef="#br0" timeOffset="560412.2004">3733 16490 215 0,'0'0'1'16,"0"-7"4"-16,0 1-3 0,0-1 3 15,0 4 2-15,0-1 0 16,1 1-2-16,1-1 1 16,2 0 0-16,0 3-1 15,1-3 1-15,2 4 3 16,4-2 0-16,-2 2 1 16,2 0-3-16,1 0-2 0,4 0 2 15,1 0 0-15,0 0-4 16,4 0 1-16,2 2 0 15,-2 0 0-15,6 0-1 16,4 1-1-16,-1-1-1 0,4 2 1 16,4-1-1-16,-2 1 0 15,5-1 3-15,0 1-6 16,3-1 4-16,4 1 0 16,-1-1-2-16,6 0 2 15,1 0 1-15,6-1-3 16,-1 0 4-16,0 1-3 0,4-1 0 15,3 0 2-15,-3-1-2 16,3 1 1-16,2 1 1 16,2 0-3-16,-2-1 3 15,5-2 0-15,-1 1-3 16,3-1 3-16,3 0-2 0,0 0-2 16,5 0 2-16,-1 0 0 15,3-1-2-15,1 1 3 16,4 0-2-16,0-2 2 15,0-4 1-15,2 1-3 16,1 1 4-16,0 1 4 16,-1-1-6-16,3 0-2 0,2 3 2 15,1-1-4-15,2-2 3 16,2 1 0-16,0 1-2 16,4-1 3-16,-2-1-1 15,4 1-2-15,-2-3 3 0,2 2-3 16,3-3 2-16,1 2-1 15,-2 2 0-15,5-1 3 16,-3-2 1-16,2 3-6 16,2-1 5-16,-1 3-3 15,2-3-1-15,0 4 3 0,-1-2-2 16,1 1-1-16,1-1 4 16,-1 2-4-16,2-2 2 15,-3 0 2-15,1 2-2 16,0 0-1-16,-2-1 0 15,-3 1 1-15,5 0-1 0,-2-3 2 16,-1 3-5-16,0-1 1 16,-1-1 5-16,1 2-1 15,0 0-2-15,-2-2 0 16,1 0 0-16,-2 1 0 16,1-1 0-16,1-2-2 15,1 0 5-15,2 1-4 0,-1 0 1 16,-3-3 1-16,3 3-2 15,1-3 2-15,-1 1-1 16,-1 2-1-16,5-3 2 16,-2 2-1-16,-1 1 1 0,1-1 0 15,3 0 0-15,-3 1-2 16,1 2 2-16,1-3-2 16,3 0 2-16,-3 1 0 15,1-1-2-15,-4 2 2 16,3 1-1-16,-4-1-2 15,2 0 3-15,-2 2-2 0,-1 0 0 16,0 0 2-16,1 0-3 16,-3 0-1-16,2 2 5 15,-1 1-8-15,0 1 3 16,0-1 2-16,-3 3-5 0,3-2 6 16,-2-1-3-16,-2-2 3 15,1 3 1-15,2 0-2 16,-3-4 0-16,3 2 3 15,-1-2-3-15,0 0 2 16,3 0-1-16,-2-2 0 16,0 2 1-16,1-4 0 0,-2 3-2 15,-1-3 1-15,-1 2 1 16,-2-1-2-16,3 1 1 16,-2-2 1-16,-4 1-2 15,1 1 3-15,-1 0-4 16,-6-1-2-16,4 1 7 0,-6 0-4 15,1 0 2-15,-2 1 0 16,-1 1-2-16,-3 0 1 16,1 0-1-16,-6 0 1 15,-2 0 0-15,1 0 0 16,-2 0 0-16,-2-3 1 0,-5 3-2 16,-1 0 0-16,1 0 2 15,-6 0-2-15,0 0 1 16,1 3 1-16,-5 0-1 15,-3-1 0-15,-2 0 1 16,-2 1-3-16,-5-1 5 0,-4 0-4 16,-5 1 1-16,-2-1 2 15,-5 2-1-15,-6-2 3 16,-5-1 1-16,-4-1-2 16,-2 0 0-16,-8 2 0 15,2-1-4-15,-6 2 1 0,-2-2 1 16,0 1-6-16,-4 2-12 15,-3-4-37-15,0 0-66 16</inkml:trace>
  <inkml:trace contextRef="#ctx0" brushRef="#br0" timeOffset="703332.7467">23126 7201 254 0,'-12'-22'49'0,"-1"-5"-40"15,-1 0-7-15,4 1 2 16,2-1 4-16,1 2-4 16,-4 2 5-16,3 2 2 0,0 3-2 15,-3 4-2-15,-2 3-2 16,-1 5-2-16,-4 6-2 15,-3 2-3-15,-6 16-3 16,-5 11 5-16,-5 11 1 16,-2 12 0-16,-2 14 0 15,0 8 1-15,-3 9 2 0,3 8 0 16,1 6 0-16,1 8 1 16,-1 8-4-16,6 2-2 15,0 8 5-15,2 4-4 16,3 3 2-16,7 0-2 15,2-2-2-15,6 1 5 0,6-4-3 16,2-4-1-16,6-5 2 16,0-2-1-16,2-3 0 15,10-8 0-15,7-5 1 16,5-4 0-16,5-11 2 16,7-10-4-16,6-9 2 0,4-10 0 15,4-13-3-15,5-7 0 16,2-11 1-16,1-10-1 15,5-10 3-15,-2-3-2 16,3-9-6-16,-4-9 6 16,0-7 0-16,-1-7 0 0,-3-3 1 15,-2-9-1-15,-3-2 3 16,-2-8 0-16,-2-6-5 16,-4-4 7-16,-2-7-2 15,1-7 2-15,-5-2-2 16,1-11 2-16,-4-3-3 0,-4-9 3 15,-2-8 0-15,-3-5-2 16,-5-3 1-16,-4-6 0 16,-3-5 1-16,-3 3-2 15,-5-2-2-15,-3 3 2 16,-2 3-3-16,0 7 2 16,-5 5 1-16,-7 10 1 0,-5 8 5 15,-3 11 1-15,-3 7 0 16,-7 9-4-16,-1 11 0 15,-7 10-2-15,-3 9 2 16,-5 13-3-16,-3 11-2 0,-5 12-2 16,-7 12-11-16,-6 24-28 15,-8 17-41-15,-9 12-65 16</inkml:trace>
  <inkml:trace contextRef="#ctx0" brushRef="#br0" timeOffset="771789.8587">7842 619 249 0,'-7'-7'8'0,"-5"-8"2"0,12 8 2 16,0 0 2-16,0 0-3 16,0 0-2-16,5 3-3 15,2-1 1-15,0 0-3 16,1 1-4-16,4 0 2 15,3 1-2-15,1 1 0 0,2 2 1 16,3 0-1-16,-2-2-1 16,-1 2 2-16,-1 5-2 15,2 5 1-15,-4 2-1 16,-7 8 0-16,-1-1-1 16,-2 12 2-16,-5 2 2 0,0 12 0 15,-8 3 1-15,-7 8-3 16,-8 2 5-16,0 5-4 15,-3-1-1-15,-2-1 4 16,1-4-1-16,4 0-1 16,3-6 1-16,5-2-7 0,5-6 8 15,4-4-4-15,6-6-2 16,0-4 2-16,2-8-1 16,10-1-1-16,3-5 0 15,2-5 3-15,7-2-1 16,1-7 2-16,2-1-3 15,2 0 3-15,0-9 2 0,2-3-4 16,-4-3 0-16,0 1 3 16,-6 0-4-16,-1 3 2 15,-6 0 0-15,-1 6-2 16,-8 3 3-16,-2-1-2 16,-1 3-1-16,-2 0 2 0,0 0-2 15,0 10-4-15,0 8 9 16,-2 4-5-16,-5 6 0 15,2 4 6-15,-3 6-5 16,3 1 1-16,0 4 1 0,1 3-4 16,1 6 5-16,1 2-3 15,2 1 0-15,0 6 1 16,0-2 0-16,0 3-1 16,0 2 4-16,0 1-3 15,2 2 2-15,0 1 2 16,-1 0-2-16,-1 0 4 0,0-3-2 15,0 0-2-15,0-1 1 16,0-3-2-16,-1-7-2 16,-5-1 4-16,-1-7-2 15,1-9 1-15,-1-8 1 16,-1-6-2-16,-4-6 5 0,-2-4 5 16,-2-6-7-16,-5-3 0 15,-6-4-1-15,0 0-4 16,-4-9 2-16,-5-11-5 15,-1-8-20-15,-5-9-36 16,1-8-105-16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7:00:52.183"/>
    </inkml:context>
    <inkml:brush xml:id="br0">
      <inkml:brushProperty name="width" value="0.05292" units="cm"/>
      <inkml:brushProperty name="height" value="0.05292" units="cm"/>
      <inkml:brushProperty name="color" value="#FF0000"/>
    </inkml:brush>
  </inkml:definitions>
  <inkml:trace contextRef="#ctx0" brushRef="#br0">1917 16767 68 0,'0'3'143'0,"0"-1"-120"0,2-2-6 16,4 2-9-16,1-1 15 16,2 1-3-16,4 0 3 15,-1 0-7-15,2 0 0 16,2 0 0-16,3-2-4 16,0 0-3-16,5 0-4 0,1 0 0 15,4 0-2-15,3 0 1 16,0 0-4-16,2-6 2 15,2 2-1-15,0-1-1 16,4-2 2-16,-3 0-2 16,4 0 2-16,-1-4-2 0,5-2 1 15,-2 1-1-15,4-4 2 16,1-4-3-16,1-1 2 16,-1 1 0-16,-1-3 0 15,-1 0 0-15,3-2 0 16,0-2 0-16,0-1 2 0,4-3 2 15,-4 1-1-15,0 0 1 16,0-5-1-16,-3 3-2 16,2-1 1-16,-2-2-2 15,4-1 1-15,-2-2 0 16,3-3-1-16,-2 2 0 0,-1-2 2 16,2 2-3-16,-3 1 0 15,2 2 1-15,-5 3-1 16,3 1 1-16,-2-3-1 15,-2 5-1-15,0 0 3 16,2-2-3-16,-2 2 1 16,3 1 1-16,-2 1-2 15,3-1 2-15,-1 0-1 0,-1 2 0 16,4-1 1-16,-4 1-1 16,3-3-1-16,1 2 2 15,1-3-2-15,0 2 3 16,3 1-1-16,-4 0-1 0,4 1 0 15,-1 0 1-15,-2 2 0 16,2 0-2-16,2 0 2 16,-1 4-2-16,1-3 2 15,2 3-1-15,-2-1-1 16,2 3 2-16,1-1-2 0,-1 4 1 16,1-1 2-16,1 0-3 15,0 3 0-15,-3 2 2 16,5-1-1-16,-5 4-1 15,4 0 2-15,-3 4-2 16,1 1 2-16,1 2 0 0,0 1-2 16,1 1 3-16,-3 0-1 15,6 0-2-15,-3 5 5 16,0 2-4-16,1 4 0 16,-1 0 1-16,0-1-2 15,-1 3 2-15,1 3 0 16,-1-2-2-16,1 4 2 0,-4-2-1 15,3 4-1-15,-1 1 2 16,1-2-1-16,-1 5 1 16,1-1 0-16,-2 2 0 15,3 2-2-15,-2-2 4 0,0 3-2 16,3 3 1-16,-1-1 1 16,0 0-3-16,2 1 2 15,-1-1-1-15,3 2-1 16,-1-2 1-16,-1 2-1 15,2-3 2-15,0 2-1 0,2-1-1 16,-4 2 0-16,0 0 1 16,1 0-2-16,1 0 1 15,-2 0 3-15,0 0-5 16,2 3 4-16,-2-2-1 16,4-1 0-16,-2 3-1 0,-2-2 2 15,3-1-4-15,2 0 4 16,-2 0-3-16,3-2 1 15,-3 1 2-15,3-2-3 16,1-1 1-16,-4-3 1 16,2 0-1-16,-2-4 0 0,-1 4 1 15,2-3-2-15,-1-1 2 16,2-1-1-16,-1 1 0 16,1-5 1-16,2 2-1 15,1 0-1-15,-3-4 0 16,1 2 1-16,3-2 1 0,0-1-1 15,-2-2 0-15,2 0 0 16,3-4 0-16,-2 1 0 16,2-2 1-16,1-1-1 15,0 1 0-15,1-5 1 16,1 3-1-16,-1-4-1 16,-1 2 1-16,1-2 0 0,-2 0 1 15,1-2 0-15,0 2-2 16,-5 0 0-16,0 0 2 15,-1 0-1-15,0-4 1 16,-1 4-2-16,-3-3 1 16,-1 1 1-16,-4 0-1 0,-3 0 0 15,-2 2 2-15,-3-2-2 16,-5 2 0-16,-3-1 1 16,-1 1-2-16,-6 0 2 15,-2-2-1-15,-6 2-2 16,-2 0-3-16,-7 0-20 0,-10 3-27 15,-9 1-54-15,-14-2-144 16</inkml:trace>
  <inkml:trace contextRef="#ctx0" brushRef="#br0" timeOffset="9661.3184">12956 16686 278 0,'0'0'4'0,"0"0"-2"16,-2 0 6-16,2 0 14 15,0 0-1-15,0 0-9 16,0 0-2-16,2 0-2 0,5 0-2 16,1 0-1-16,4 0-1 15,2 0-2-15,-1 0 0 16,1 0 1-16,2 0-4 16,2 0 4-16,0 0-1 15,-4 4-1-15,4-2 3 0,0 0 1 16,0-1-4-16,1-1 6 15,0 0-5-15,1 0 1 16,-1 0 2-16,1 0-4 16,-3-3 1-16,0-3 3 15,-2 1-1-15,-1-1 2 0,-1 1-1 16,-1-4 2-16,-1 0 2 16,0-1-2-16,-1-3 0 15,1 1 0-15,-3-3-6 16,0-3 2-16,-2 3 0 15,-1-9-1-15,0 3 1 16,0-6 1-16,-2-1 0 0,-1-3 1 16,1-1-2-16,-3-2 0 15,0-4 2-15,0 1-3 16,0-4 1-16,0-5 3 16,0-1-4-16,-3 0-1 15,1-3 2-15,0-4-2 0,1 3-1 16,-2-1 2-16,1 0-3 15,2 2 3-15,-2-3-1 16,1 3-1-16,1 0 1 16,0-2-2-16,0-3 1 15,0 1 0-15,0-1-1 0,0-4 1 16,0 1 2-16,0 2-4 16,0-1 1-16,-2 1 3 15,0 1-3-15,-1 2 2 16,-1-1-2-16,1-2 0 15,-3 3 2-15,3-1 0 0,-5 1-2 16,3-1 2-16,-2-1-3 16,2 0 2-16,-2 2 2 15,4-1-4-15,-2 1 1 16,3 1 3-16,2 2-3 16,-2 2 1-16,2-1 0 0,0 3-1 15,0 4 1-15,0 0 0 16,0 5-1-16,2 0 3 15,-2 1-2-15,0 0-1 16,0 4 3-16,0 2-3 16,0-1 1-16,0 6 0 15,0 2-1-15,0 4 1 0,0 4 2 16,0 3-3-16,0 4 2 16,0 3-1-16,0 2-1 15,0 1 2-15,0 2-3 16,0 0-1-16,2 0 1 15,0 5 1-15,-1 4 1 0,3 5 0 16,2-1 0-16,-1 8 0 16,-1-1 0-16,1 3 0 15,2 0 0-15,2 4 1 16,-2-2-2-16,2 2 2 0,-2 1 0 16,1 1-2-16,2 1 3 15,-1 2-2-15,-2 1 1 16,3 4 1-16,0 0-3 15,-3 1 2-15,3 1 0 16,2-1-2-16,-3-1 2 16,2-3-1-16,0 2-1 0,-1 1 2 15,1 1 0-15,-2-5-2 16,3 5 3-16,0 1-1 16,-4 1 2-16,3-4 0 15,-3 2-1-15,0 0-1 16,1-2 1-16,-2 3-3 0,-1 0 3 15,1 0-2-15,0 2-1 16,0 0 3-16,1 0-2 16,-1 0-1-16,0-4 3 15,0 1-3-15,-2 1 1 16,5-1 1-16,-3 1-2 0,0-1 2 16,2-1 0-16,-2 4-2 15,-1-4 2-15,-1 3 1 16,0-3-4-16,0 0 5 15,1 1-2-15,-2-1-3 16,-1 1 4-16,1-1-2 0,-4 1-1 16,2-1 3-16,-1 1-3 15,1-1 1-15,0-1 1 16,-2 0-2-16,3-2 1 16,-3-1 2-16,0 2-4 15,0-2 3-15,0 1-1 0,0 0 0 16,0 0 0-16,0-2 1 15,0-2-2-15,2-1 2 16,-2-1-1-16,2-3-1 16,-1 0 4-16,2-2-6 15,-1-1 3-15,1 1 1 0,-3-4-2 16,4 3 1-16,-4-2 1 16,3-1-3-16,-3-1 4 15,2 2-2-15,0-1-2 16,1 1 6-16,1-3-4 15,1 1 0-15,1-3 0 0,-1-1 0 16,4 1 0-16,-2-5 1 16,3 3-2-16,-2-4 2 15,1-1-1-15,3 3 0 16,-4-2 0-16,3-2 1 16,0 2-3-16,1 0 3 0,-1 0-1 15,4-2 0-15,0 0 1 16,0 1-1-16,4-3-1 15,1 0 2-15,2-1-2 16,2-1 1-16,-2 1 1 16,2-3-1-16,6 3 1 15,-3-2-1-15,4 0-1 0,1 0 3 16,2-1-2-16,0-1-2 16,2 2 3-16,1-2-3 15,-1-2 2-15,1 2 2 16,-3 0-3-16,4 0 1 15,-3 0 1-15,-1 0-4 0,0 2-2 16,-7 2-9-16,-1-1-9 16,-3 1-14-16,-8 0-24 15,-8-4-110-15</inkml:trace>
  <inkml:trace contextRef="#ctx0" brushRef="#br0" timeOffset="15432.73">14442 14822 89 0,'0'-14'146'16,"-5"0"-124"-16,0 0 7 15,0 3-4-15,-2 2 7 0,2 4-11 16,-2 1-6-16,0 1-3 15,-2 3-1-15,-2 0-5 16,-1 12-1-16,-3 2 2 16,-4 7-3-16,-1 3 1 15,-2 4 4-15,-2 6-2 0,0 1-2 16,-5 5 5-16,1 1-6 16,-1 1-1-16,-2 0 0 15,-1-3-3-15,3-1 4 16,2-5-1-16,0-1-3 15,0-3 3-15,3-4-2 0,5-5-2 16,-1-2 3-16,3-8-2 16,4-2-6-16,2-5-5 15,4-3-18-15,-1 0-27 16,3-9-32-16,0-7-53 16</inkml:trace>
  <inkml:trace contextRef="#ctx0" brushRef="#br0" timeOffset="15778.8849">13758 14822 324 0,'2'-2'6'0,"3"2"-6"15,6 0-2-15,4 0 7 16,0 12 3-16,5 0 0 16,0 4 3-16,3 5 5 15,2 0 1-15,1 4-1 16,2 2-6-16,1 0-2 0,2 0-3 16,-1-1 1-16,3 1 2 15,-1 0-2-15,4-2 0 16,-4-2-2-16,2-1-4 15,0-1 0-15,-1 1 2 16,-2-3-4-16,-5-1-9 16,1-2-46-16,-9-4-100 0</inkml:trace>
  <inkml:trace contextRef="#ctx0" brushRef="#br0" timeOffset="37469.4325">2901 16745 135 0,'8'-4'10'16,"2"-1"4"-16,4 0 1 15,5 1-1-15,1 1-1 16,1-4-1-16,4 3-7 0,4 0 1 16,3 1-2-16,0-1-3 15,6 3 1-15,0-1-2 16,3 2 0-16,2 0 1 16,6 0-2-16,2 0 2 0,0 0 1 15,3 0-4-15,4 3 2 16,1 1 6-16,6 1 2 15,1-3 0-15,4 2-4 16,7-1-1-16,0 1 0 16,6-4 0-16,0 1-1 15,2-1 0-15,5 2-1 16,2-2 1-16,-1 0 1 0,1 2-2 16,1 0 4-16,2 2-4 15,-1-1-1-15,0 0 2 16,3 1-1-16,0 2-1 15,3-1 2-15,-1-2-3 0,4 3 1 16,0-3 1-16,1 1 2 16,-1-2 3-16,3-1 0 15,0 1 2-15,-4-2-5 16,0 2 2-16,3-4-2 16,-1 4 0-16,0-2 1 0,2 0-3 15,1-2 0-15,0 2-2 16,2 0 0-16,2 0 1 15,1-2 0-15,-3-1 2 16,5-2-1-16,-4 1-4 16,-1 0 5-16,1 2-1 0,-1 1-3 15,-4 1 5-15,3-2-2 16,-2 2-1-16,-1 0 3 16,-3 3-2-16,-2 3-1 15,-1-1 3-15,-5 2-1 16,-7-1 2-16,-1-1 4 15,-3 0 2-15,-6-1 2 0,-6 2-5 16,-5-3-4-16,-7 2 2 16,-5-3-2-16,-7 2-3 15,-8-2 2-15,-7-1-3 16,-8 1 1-16,-9 0 0 0,-8-2-5 16,-7 0-8-16,-2 0-5 15,-20 0-13-15,-10-4-99 16</inkml:trace>
  <inkml:trace contextRef="#ctx0" brushRef="#br0" timeOffset="38130.5787">3956 16101 172 0,'-22'37'29'15,"-3"5"-22"-15,-1 3 0 16,-2 5 4-16,-1-1 5 16,-2 2-7-16,3-2-2 15,1-4-5-15,4-2 2 0,6-6-1 16,5-2-5-16,5-8 4 15,5-3-18-15,2-7-28 16,4-8-60-16</inkml:trace>
  <inkml:trace contextRef="#ctx0" brushRef="#br0" timeOffset="38427.594">5037 15704 314 0,'3'0'6'0,"-3"8"-1"16,-3 14 6-16,-14 10 3 0,-5 9-9 15,-5 7-3-15,-10 9-3 16,-4 4 2-16,-4 7-9 15,-3-3-8-15,0 4-3 16,0-4-3-16,3-3 2 16,6-6-10-16,7-9-5 0,10-10-6 15,10-10-10-15,12-13-27 16</inkml:trace>
  <inkml:trace contextRef="#ctx0" brushRef="#br0" timeOffset="38671.639">5606 15673 277 0,'5'0'5'0,"-7"2"22"0,-22 20-1 16,-10 12-11-16,-10 14-2 15,-10 14-2-15,-12 11-3 16,-6 7-10-16,0 9 7 15,0-3-3-15,2 0-3 16,8-7 1-16,7-5-6 0,11-13-15 16,14-10-22-16,15-15-17 15,15-17-27-15,7-19-67 16</inkml:trace>
  <inkml:trace contextRef="#ctx0" brushRef="#br0" timeOffset="38919.6846">6121 15652 302 0,'0'0'40'0,"-5"9"-22"0,-24 17-8 16,-8 16-2-16,-12 15 3 15,-7 12-4-15,-7 12-5 16,-5 6 2-16,2 2-4 15,0-1-1-15,0-5-2 16,9-6-6-16,7-7-10 0,11-12-11 16,12-8-15-16,12-13-16 15,15-15-17-15,9-17-62 16</inkml:trace>
  <inkml:trace contextRef="#ctx0" brushRef="#br0" timeOffset="39133.9618">6498 15822 229 0,'41'-40'6'0,"-16"15"16"0,-10 17 13 15,-15 8-16-15,-5 23 11 16,-20 16 5-16,-11 12-19 16,-11 19-9-16,-4 10-3 15,-5 6-5-15,-4 3 3 16,4 2-8-16,7-6-16 15,9-8-15-15,7-10-24 0,13-12-10 16,17-22-37-16</inkml:trace>
  <inkml:trace contextRef="#ctx0" brushRef="#br0" timeOffset="39354.5428">7070 15981 120 0,'15'-3'208'16,"-15"5"-211"-16,-12 22 16 16,-12 18 7-16,-8 12-5 0,-7 11-8 15,-5 7-2-15,0 3-5 16,0 0 1-16,3-10-2 16,7-2-10-16,7-9-8 15,11-6-17-15,10-13-19 16,6-10-33-16,12-14-88 0</inkml:trace>
  <inkml:trace contextRef="#ctx0" brushRef="#br0" timeOffset="39555.1885">7479 16258 333 0,'0'9'0'16,"-2"14"3"-16,-8 7-1 15,-7 12 0-15,0 4-2 16,0 2-1-16,5 0-14 0,2-1-17 16,8-8 7-16,2-7-1 15,6-7-13-15,12-11-11 16,9-10-19-16</inkml:trace>
  <inkml:trace contextRef="#ctx0" brushRef="#br0" timeOffset="39753.631">8102 16305 172 0,'27'-25'8'0,"-11"8"7"15,-11 12 25-15,-5 5-5 16,-9 20 27-16,-10 10-29 0,-8 14-11 16,-2 9-13-16,-2 5-2 15,6 1-5-15,0-2-2 16,9-3-3-16,7-8-2 15,8-8-28-15,1-12-34 16,7-10-30-16</inkml:trace>
  <inkml:trace contextRef="#ctx0" brushRef="#br0" timeOffset="39927.4855">8628 16415 304 0,'9'0'81'0,"-9"7"-79"16,-1 13-2-16,-11 8 1 16,2 9 0-16,-5 7-4 15,1 0-12-15,-3-4-79 0,2-10-135 16</inkml:trace>
  <inkml:trace contextRef="#ctx0" brushRef="#br0" timeOffset="45916.6808">2994 16713 182 0,'-8'4'5'16,"-1"-4"-3"-16,4 3 0 15,-1 1-3-15,2-3 2 16,1 1-1-16,1 0 0 15,-3 0 1-15,1 0 0 0,1 0-2 16,-1-1 0-16,-2-1-8 16,1 2-7-16,0-2 3 15,-1 2 2-15,1-2 8 16,0 0 4-16,-1 0 5 16,1 0 15-16,3 0 3 15,0-2 1-15,0 0 3 0,2-1-7 16,0-3-3-16,0 3-4 15,2-4-4-15,5-1 0 16,3 3 3-16,2 0-4 16,3 0-4-16,-1 1 2 15,4 0-2-15,0 3-2 0,3 1-1 16,1 0-3-16,1 0 4 16,6 5-3-16,-1 0 0 15,5 1 1-15,2 0-1 16,4-2 0-16,2 0 2 15,5-2 0-15,5-2-1 0,1 0 2 16,-1 0-3-16,5 2 1 16,4-2 2-16,-1 1-3 15,0 1 1-15,4 1 1 16,3-1-4-16,1 2 4 16,3 0-2-16,0-4 0 0,3 1 2 15,5-1-1-15,5 0-2 16,-5 0 4-16,4 0-3 15,0 0 0-15,1 0 2 16,-1 2-4-16,-1 0 3 16,-2 1 0-16,1 3-2 0,-4-1 2 15,2 2-1-15,-3 0-1 16,3-1 2-16,-2 1 0 16,4-3-2-16,0 1 2 15,3-4-1-15,0-1 2 16,0 0 0-16,2 0-2 0,0 0 1 15,1 0 1-15,-4 0-3 16,3-1 2-16,-1-3 1 16,0 1-2-16,1-1 2 15,1 0 1-15,-1-1-3 16,1 2 3-16,-2-1-3 16,2-2 1-16,2 3 0 0,2-2-1 15,-2-1 2-15,0 3 1 16,1-2-4-16,1 1 2 15,-3-2 1-15,-1 3-2 16,0 0 2-16,-1-1 1 16,2 0-3-16,-4 0 1 0,0 3-1 15,2-3 1-15,-3 1 0 16,-1-1-2-16,-1 3 4 16,-1-3 1-16,1 2-2 15,-3 0 0-15,-6 2 1 16,2 0-3-16,-5 0 2 0,0-1-1 15,-2 1-2-15,-2-2 3 16,2 2-1-16,-5-2-2 16,2 0 3-16,-7 0-3 15,2 0 1-15,-4-1 2 16,0-2-2-16,-2-1 2 0,-3 1 1 16,-4 0-2-16,-4-1 8 15,-2 1-2-15,-5 0 1 16,-3 1 2-16,-4 2-4 15,0-2-2-15,-7 3 2 16,-3-1-3-16,-2 2 0 0,-4 0 1 16,-3 0-3-16,-1 0 0 15,-2 0 1-15,-4 0-3 16,1 0 3-16,-2 0-1 16,0 0-1-16,0 0 5 15,0 0-2-15,-3 0-2 16,-5 0 3-16,1 0-4 0,-4 0 0 15,0 0 2-15,-3 0-2 16,0 3 0-16,-4 5 1 16,-2-1-2-16,-3 0-22 15,-7-5-55-15,-3-2-178 0</inkml:trace>
  <inkml:trace contextRef="#ctx0" brushRef="#br0" timeOffset="71691.1551">17822 5679 59 0,'-7'11'4'16,"-3"-4"3"-16,5-2-6 16,0 2 1-16,-2-1-2 15,2-3 7-15,-1 2 6 16,0 1 1-16,-1-3-2 0,0 1 7 15,2 0-1-15,-3-2 2 16,3-1-3-16,0 3 0 16,1-4 1-16,1 2 0 15,1-2-5-15,0 0 1 16,2 0-3-16,0 0-4 16,0 0 0-16,0 0-4 0,0 0-1 15,0-4 5-15,0-1-3 16,2-3 1-16,3 1 4 15,2-1-4-15,-3-2 1 16,1 2 0-16,3-3-1 0,-1 0 4 16,-2-1 0-16,2-1-4 15,-2-1 1-15,3-1 1 16,-1 2-4-16,2-2 2 16,-2 1-2-16,4 0 2 15,-4-3 1-15,5 2-4 0,-2-2 2 16,0-1 0-16,1-1-2 15,2 1 2-15,1 0-2 16,-3-1-2-16,3 3 3 16,-3-1-2-16,2 2-1 15,-3-2 3-15,3 4-4 16,-4-3 3-16,2 2 1 0,0 0-3 16,-1 4 1-16,1-5 1 15,0 6-2-15,0-3 1 16,1 3 0-16,1-2-1 15,-1 2 2-15,1 3-2 0,1-4 0 16,-2 3 1-16,3-1-2 16,1-1 1-16,1-1 1 15,-1 2-3-15,2 1 4 16,0-3-1-16,1 4-2 16,1 0 2-16,0 1-1 15,1-3-2-15,-1 3 3 0,2 2 0 16,-3-1-2-16,3 1 3 15,-2 1-4-15,-2 0 2 16,2 2 1-16,-3 0-2 16,1 0 1-16,-1 0 1 15,0 0-3-15,0 2 3 0,0 2 0 16,0 1-2-16,-1 0 2 16,0 0-1-16,0 1-1 15,1 1 3-15,-2 1-3 16,0 0 2-16,1 2-1 15,-1-1 0-15,-3 1 0 0,3 0 1 16,-3 2-2-16,3 0 2 16,-1 0-1-16,-4 1-1 15,3-1 3-15,-1 1-2 16,2 0-1-16,-4-1 2 16,2 1-1-16,0 0-1 15,-2-2 3-15,0 2-2 0,2-3 0 16,-2-3 1-16,3 2-2 15,-2 2 1-15,-1-4 2 16,5 0-4-16,-4-2 4 16,1 1-2-16,1-3-1 15,-1 2 3-15,1-3-2 0,-1 0-1 16,2 0 5-16,-2-2-3 16,-2 0 2-16,5-2-1 15,-3 2-1-15,7-4 1 16,-7-1 1-16,4-2-1 15,-3-2 1-15,2 0 0 0,-2-3-1 16,1 1 2-16,1-4-1 16,-3 0-3-16,3 1 4 15,-3-4-3-15,2 1 1 16,-2 1 1-16,0-2-3 16,1-5 0-16,-1 4 2 15,5 0-3-15,-5-2 2 0,3 0-1 16,-1 0 0-16,2-3 3 15,2 1-4-15,-2-2-1 16,2-2 5-16,-2 1-3 16,2-1-1-16,0 0 2 0,-1-2-2 15,0-2 2-15,-2 1 1 16,1-2-5-16,0 2 5 16,0-3-1-16,1 1-3 15,-2 0 3-15,0 0-2 16,1-2 1-16,-1 0 1 0,-1 0-1 15,2 0-1-15,0-1 3 16,-1-3-3-16,-1 4 0 16,1-4 3-16,-1 3-3 15,2-1 0-15,0 1 3 16,-1 0-3-16,0 0 2 0,0-1 0 16,-1 3-3-16,3 2 4 15,-3-3-2-15,2 2-1 16,2 1 3-16,-2 2-3 15,2 2 2-15,-3-2-1 16,2 2-2-16,0 2 4 0,0 3-2 16,0-2-1-16,3 5 2 15,-3-1-1-15,5 0-2 16,0 3 3-16,-3 0-1 16,4 2-1-16,3 2 2 15,-1 2-3-15,-2 4 2 0,2 2 1 16,-1 3-2-16,-3 1 0 15,2 1 1-15,-5 0-3 16,3 4 2-16,-4 6 0 16,-2 0-1-16,-1 5 2 15,1 2 0-15,-3 1-2 16,0 4 3-16,1 1-3 0,-4 0 3 16,1 1 1-16,0 3-2 15,-1 2 2-15,1 0-1 16,-2-1-4-16,-1 2 6 15,0 1-2-15,0 2-2 16,1 0 4-16,-1-3-5 0,-2 4 4 16,0-1 0-16,2 0-3 15,-1 1 0-15,0-2 3 16,-1 3-4-16,0 0 4 16,0 0 0-16,-1-1-4 0,2 2 2 15,-1 1 1-15,2-3-3 16,-2-2 4-16,2 1-2 15,1-1-1-15,1-1 3 16,-2 2-2-16,1-1-1 16,-1 0 3-16,1 3-4 15,-1 0 2-15,0 0 1 16,1 1-2-16,-1 0 2 0,-2 0 1 16,2-1-5-16,0 1 4 15,3-1 0-15,-1 3-3 16,-1-4 4-16,4 3-2 15,-4-2-2-15,5 1 4 0,-2 0-3 16,-1 0 1-16,5-1 1 16,-4 1-1-16,3 0 0 15,-1-1 0-15,2 3-1 16,0 1 2-16,1-1-1 16,2-1 0-16,0-2 2 15,2 0-4-15,0-2 2 0,-1-1 2 16,1-1-3-16,0 1 1 15,1-3 0-15,-1 1-1 16,0-2 2-16,-2 1 0 16,4-2-3-16,-4-1 4 15,1 0-2-15,3-3-1 0,0 0 2 16,-1-1-1-16,-1-3-1 16,2 2 3-16,-5-1-3 15,1 0 1-15,0-3 1 16,0 1-2-16,-2-1 1 0,0-2 1 15,0-2-3-15,-1 1 1 16,-3-1 1-16,1-3-4 16,1-1 0-16,-2 0-4 15,-4-1-3-15,-1-4-6 16,0 2-17-16,-5-2-24 16,-2-4-62-16</inkml:trace>
  <inkml:trace contextRef="#ctx0" brushRef="#br0" timeOffset="73070.4187">17802 5645 80 0,'-4'0'4'0,"3"0"-2"0,-3 0-2 15,2 0 8-15,-1-3 5 16,1 1-1-16,-1 0-2 16,0 0-2-16,3-2-3 15,-2 4-1-15,-1-1-4 16,1 1 2-16,0 0 0 15,-1 0 0-15,-1 0 2 0,1 0 2 16,1 1-1-16,-3 5 5 16,-1 1 2-16,2 2-1 15,1 2 0-15,-2-1 1 16,-1 5 1-16,1-3-4 16,-3 3-5-16,3 2 1 0,-2-1-1 15,-2 1-3-15,1 2 1 16,-2 2 1-16,0 4-3 15,-5 0 3-15,1 4-1 16,-1 1-2-16,-1 4 2 16,-2-1-2-16,4-1 0 0,-3-2 2 15,2-2-2-15,2 1 0 16,0-3 3-16,-2-2 0 16,3-1 3-16,2-2 0 15,-3 1-2-15,4-2 0 16,-1-2 1-16,0-3-2 0,3-1 3 15,-2-3-1-15,4 0-2 16,2 0 1-16,1-4-3 16,-1-2-1-16,1 0 2 15,2-1-3-15,0-2-10 16,2-2-10-16,4 0-18 0,3-9-25 16,0-3-38-16</inkml:trace>
  <inkml:trace contextRef="#ctx0" brushRef="#br0" timeOffset="73982.8099">17987 5426 76 0,'-5'-4'5'0,"1"0"-2"15,-1-1 0-15,1 2 7 16,0-1 0-16,1 1 1 15,-1-1-5-15,-1 2-2 0,3-2-2 16,-3 3-2-16,3-1-1 16,-1 0 2-16,-1 2 1 15,4-2 1-15,-3 2 5 16,3 0 0-16,0 0 0 16,0 0-2-16,0 0-3 0,5 0 5 15,2 2 1-15,2 2-5 16,-1 1 2-16,5 1 0 15,-2 1-2-15,5-2 4 16,0 2-6-16,2 0 1 16,0 0 0-16,2 2-1 0,0-1 1 15,1 0 0-15,1-1 0 16,0 3 5-16,1-6-1 16,2 4 1-16,0-3 1 15,4 0-4-15,1-3-2 16,2 0 1-16,2-2-3 15,2 0 1-15,-1 0 3 0,-1 0-6 16,2-4 2-16,-5 1 0 16,1-2-1-16,-2 1 0 15,-1 1 3-15,-2 0-4 16,-2 2 2-16,-4 1 0 0,-2 0-3 16,-4-2-2-16,0 2-9 15,-4 0-13-15,-3 0-10 16,-4 0-22-16,0 0-56 15</inkml:trace>
  <inkml:trace contextRef="#ctx0" brushRef="#br0" timeOffset="74316.7927">18177 5315 261 0,'3'0'39'0,"5"0"-34"0,1 0-3 16,5 0-5-16,8 0-1 15,3-2-4-15,4-5-15 16,3 0-23-16,1-2-15 16,-3-2-60-16</inkml:trace>
  <inkml:trace contextRef="#ctx0" brushRef="#br0" timeOffset="74451.5437">18562 5318 268 0,'0'8'20'0,"2"-2"-18"16,3 0-1-16,5-1-14 16,5-2-38-16,1-3-50 15</inkml:trace>
  <inkml:trace contextRef="#ctx0" brushRef="#br0" timeOffset="74587.9965">18874 5331 245 0,'12'4'30'0,"-4"1"-28"16,1-3 0-16,3-2 0 15,5 0-19-15,0-2-63 0</inkml:trace>
  <inkml:trace contextRef="#ctx0" brushRef="#br0" timeOffset="75287.6603">19727 4497 217 0,'16'3'3'15,"2"2"-1"-15,8 3-1 16,-2-2-2-16,5 2 2 15,1-1-1-15,3 2 1 16,3 0 1-16,-2-2-2 0,6 2 0 16,-5-2 1-16,5 2-1 15,0-4 0-15,1 3 0 16,0-3 1-16,4-2 0 16,-4 1-1-16,3-3 0 15,-1-1 0-15,-1 0 0 0,-2 0 2 16,3-5-1-16,-2-2-2 15,-1-2 2-15,-4 0 1 16,0-2-7-16,-7-1-3 16,-2 2-7-16,-8-5-20 15,-3 2-26-15</inkml:trace>
  <inkml:trace contextRef="#ctx0" brushRef="#br0" timeOffset="75661.6878">19795 4400 162 0,'-3'0'155'0,"-1"0"-142"16,4 0-12-16,4 0-2 0,10 0 1 15,8 0 0-15,3-4 1 16,4-1-15-16,1-2-10 16,4-2-12-16,-3 0-32 15,1 0-18-15</inkml:trace>
  <inkml:trace contextRef="#ctx0" brushRef="#br0" timeOffset="75787.7854">20164 4354 143 0,'0'7'25'0,"0"0"-8"16,1 0-15-16,3 0 0 16,4-2 0-16,4-1-10 0,2-2-35 15,2-2-62-15</inkml:trace>
  <inkml:trace contextRef="#ctx0" brushRef="#br0" timeOffset="75939.7703">20398 4386 163 0,'8'5'25'0,"-4"-1"-2"16,1 1-8-16,-2 1 3 16,4 1-5-16,-1-2-6 15,3 2-4-15,0-3-2 16,1 1 1-16,2-3-17 0,0-2-59 16</inkml:trace>
  <inkml:trace contextRef="#ctx0" brushRef="#br0" timeOffset="84783.6707">22500 4459 151 0,'-13'0'37'0,"-1"0"-12"16,-3 0-10-16,5 0-2 16,-1 4 8-16,2 2-10 0,1 5-1 15,0 0-3-15,3 1-2 16,2 1-3-16,3 3 1 15,2-1-2-15,0 1 1 16,0 0 1-16,0 0-3 16,9-1 4-16,1-2-3 0,0-1-1 15,6-2 5-15,2-3-4 16,2 0 1-16,1-6 2 16,3-1-3-16,-1 0 2 15,4 0 1-15,-3-8-3 16,-1-3 3-16,-2-1 0 15,0-1-1-15,-8-1 2 0,2-1 1 16,-4 1-1-16,-3-2 5 16,-2-2-6-16,-5 2 1 15,-1-4 3-15,0 1-1 16,-5-1-3-16,-3 3 1 0,-5-1-6 16,-2 3 3-16,0 5 0 15,-5 1-4-15,0 3 3 16,-3 3-3-16,1 1-6 15,0 2-10-15,0 0-4 16,5 0-15-16,2 7 3 16,5 0-21-16,3-1-12 0,3 1-58 15</inkml:trace>
  <inkml:trace contextRef="#ctx0" brushRef="#br0" timeOffset="85202.9513">22627 4571 242 0,'4'4'22'0,"-4"0"-5"15,1-1-15-15,6 2-2 16,0 3 5-16,5-1 4 15,-2 1-4-15,7 1 2 16,-2 1-1-16,6-2-7 0,0 3 3 16,4 1 0-16,-2-1-5 15,8 0 5-15,-2 0-2 16,3 1-1-16,-2 1 3 16,1 1-3-16,-2 1 1 15,0-2 2-15,-1 4-3 0,3 0 1 16,-6 3 2-16,1-4-4 15,0 2 4-15,-1 1-2 16,-3-1 0-16,0 0 3 16,-3 0-2-16,-3-2-4 15,2-1 6-15,-3-3-3 0,-3-2-6 16,3 0-10-16,-1-3-17 16,-1-4-28-16,-4-1-27 15</inkml:trace>
  <inkml:trace contextRef="#ctx0" brushRef="#br0" timeOffset="85630.6361">23376 4992 127 0,'-7'13'122'0,"-5"-2"-118"16,2 2-1-16,5 2-4 16,-2 3 0-16,2 1 3 15,3 2-1-15,2-3 3 0,0-1 4 16,0-2-5-16,9-1 2 16,1-4-1-16,1 0-3 15,2-4 2-15,2-2-1 16,2-2 0-16,-1-2 4 0,0 0-2 15,1-2 0-15,-3-8 4 16,0 0-6-16,-3-2-1 16,1 0 3-16,-4-5-5 15,-4 2 3-15,-1-2 0 16,-3-1 0-16,0 3 0 16,-3-2 0-16,-5 1-3 0,-3 3 2 15,1 1-5-15,-3 3-5 16,0 2-2-16,3 2-13 15,-1 3-23-15,0 2-13 16,1 2-23-16</inkml:trace>
  <inkml:trace contextRef="#ctx0" brushRef="#br0" timeOffset="86066.2889">23610 4898 124 0,'3'-13'74'16,"-3"3"-32"-16,0-8-26 0,2 2 2 16,0-5 6-16,-1-2-8 15,1-4 1-15,1-2-6 16,4-3-6-16,3-2 1 15,1-4-3-15,1-4-2 16,1-1 1-16,3-6 0 16,2-2-3-16,4-3 4 0,-1-3-3 15,4-2 0-15,2-3 2 16,0-1 2-16,0 1 5 16,2-1 1-16,-2 3-2 15,2 5 0-15,-3 1 0 16,-1 3-2-16,2 2-1 0,-7 4-2 15,-1 5-4-15,-2 2 5 16,-3 3-4-16,-1 4-2 16,-4 3 4-16,-1 5-5 15,-1-1-15-15,-2 3-19 16,-3 4-31-16,-2-5-11 0,0 4-38 16</inkml:trace>
  <inkml:trace contextRef="#ctx0" brushRef="#br0" timeOffset="86461.7623">24082 3203 303 0,'-14'9'2'15,"-1"2"-2"-15,6 5-1 0,-1 4 3 16,5 5-2-16,2 2 1 15,3 1 2-15,0-1-6 16,1-2 5-16,7-2 0 16,3-3-6-16,3-3 7 15,1-2-3-15,0-7-1 0,0-2 2 16,1-2 0-16,2-4 1 16,-1 0 4-16,4-6-1 15,-1-5 1-15,-1-5-1 16,1-4-1-16,-3-2 2 15,-5 0 3-15,-5-4 1 16,0-1 5-16,-7 0-3 0,0 4 0 16,-2 1-2-16,-7 4-2 15,-1 6-8-15,-7 5 3 16,0 5-9-16,-2 2 0 16,-4 18-25-16,-4 10-19 0,-4 6-17 15,-3 7-59-15</inkml:trace>
  <inkml:trace contextRef="#ctx0" brushRef="#br0" timeOffset="87063.7951">23408 5303 106 0,'-5'0'75'15,"1"-4"-65"-15,-1 1-3 16,2-1 9-16,-2 2 12 16,2-2-3-16,-3 4-7 15,5 0-5-15,-3 0 2 16,1 6-8-16,-1 4 1 0,1 6-1 15,-2 4-4-15,-2 7 0 16,4 5 1-16,-1 6-4 16,1 5 3-16,0 4 0 15,-4 5-3-15,0 3 5 16,2 3-3-16,-2 1-3 16,-2-1 4-16,0 0-3 0,2-3 1 15,-2 2 1-15,0-3-2 16,2-2 1-16,0-5 1 15,0 1-3-15,3-5 4 16,1-2-2-16,-1-5-2 16,2-2 3-16,2-2-2 0,0-5-5 15,0-4-17-15,0-2-31 16,0-3-36-16,0-5-56 16</inkml:trace>
  <inkml:trace contextRef="#ctx0" brushRef="#br0" timeOffset="87445.3659">23085 6567 237 0,'-15'5'16'0,"3"3"-8"15,1 1-5-15,6 2 5 16,-1 4 3-16,5 2-5 15,1 0 3-15,0 2-3 16,1 2-4-16,10-1 2 0,2-3-4 16,1-3 1-16,2-1 1 15,0-4-4-15,2-4 4 16,3-5-2-16,-4 0 0 16,3 0 3-16,-3-7 4 15,5-6 1-15,2-5 5 0,-2-1-6 16,-1-3-2-16,0-6 2 15,0 0-4-15,-8-4 3 16,-2 3-1-16,-5 2-4 16,-4 0 3-16,-2 6 0 15,-5 3-4-15,-15 6 3 0,-9 5-3 16,-12 7-7-16,-13 0-34 16,-14 7-76-16</inkml:trace>
  <inkml:trace contextRef="#ctx0" brushRef="#br0" timeOffset="101766.3021">22687 4441 22 0,'0'-5'1'16,"0"1"2"-16,1 1 4 0,-1-1 8 15,0 0 4-15,2-1-2 16,0 0-4-16,-2 0-4 16,2 1-3-16,-2-2-2 15,0 1-3-15,0 1-1 16,0 1 1-16,0 0-1 0,0-3 0 16,0 2 1-16,0 1-1 15,0-2 0-15,-4-1 1 16,1 1-1-16,1-1 3 15,-3 1 6-15,0 1-2 16,2 1 0-16,-1-2 3 16,-1 1-4-16,0 0 1 0,0 1 0 15,-2-1-2-15,2 3 3 16,-2-1-4-16,2 2 1 16,0 0 2-16,-3 0-3 15,3 0 2-15,-2 0 0 0,0 0-6 16,0 0 1-16,-1 3 0 15,3 1-1-15,-2 2 3 16,0 1-3-16,1-2-4 16,-1 4 6-16,0 0 0 15,0 0-1-15,1 3 1 16,-2-1-3-16,3 1 0 0,0-1 3 16,2-1-2-16,-3 2 0 15,5-4 2-15,1 5-4 16,-4-4 4-16,4 1-2 15,0 1 0-15,0-2 1 0,0 0-2 16,0-2 1-16,0 2 3 16,0 0-5-16,0-2 1 15,0 2 4-15,0 0-5 16,4-4 5-16,-4 1-2 16,1 1-2-16,3 0 1 15,-1-2 0-15,1 1-3 0,-1-5 6 16,2 5-3-16,3-2-1 15,-2-3 2-15,1 3-2 16,0-4 1-16,0 1 2 16,0 1-3-16,0-2 1 0,0 0 0 15,0 0 0-15,1 0 1 16,-3-2 0-16,2-1-2 16,-1-2 5-16,-1-1-4 15,-1 1 0-15,3-4 2 16,0 0-2-16,0 0 0 15,-2-1 1-15,2-1-1 0,0-2 0 16,-2-1 1-16,0 3-2 16,-2-1 2-16,1-1-1 15,0 1 0-15,-4 1 1 16,2 0-1-16,-2 1 0 0,0 2 2 16,0 0-2-16,-2 1 1 15,-4-1 2-15,3 1 1 16,-6 2-1-16,4 0 3 15,0-5-6-15,-3 5 3 16,1 0-1-16,0 0 1 16,0-1 1-16,-1 2-2 0,-1 1 1 15,0-1 1-15,-1 2-1 16,-3 2-2-16,1-1 2 16,-3 2-4-16,-1-1 5 15,5 0 0-15,-1 2-4 16,1 4 4-16,0 3-6 0,4 1 2 15,0 1 3-15,-2 5-3 16,1-1-1-16,1 0 1 16,0 1-1-16,2 0 1 15,-1 0 1-15,2-1-2 16,4-1 1-16,0 1 2 0,0-1-5 16,0-2 3-16,8 2 0 15,-1-3-3-15,4 2 4 16,0-3-1-16,5 1 0 15,-1-2 0-15,-1-2 0 16,4-2-2-16,-1-1 4 16,2-2-3-16,-4-2 0 0,4 0 1 15,-4 0 0-15,0 0-2 16,1-7 4-16,1-1-6 16,-4 0 2-16,2-3-2 15,-3 0 0-15,2-1 2 0,-6-1 2 16,-1-1-5-16,0-2 7 15,-2 0-2-15,-5 0 0 16,0-2 3-16,0 0-3 16,-7 4 1-16,-3 0 0 15,-2 1 0-15,-3-1 1 0,-1 5-1 16,-2 0-1-16,1 0 4 16,0 3-2-16,-3 5 0 15,1 1 1-15,0 0-3 16,-1 0-1-16,5 7 2 15,1 2-4-15,8 2-8 16,0 0-25-16,6-4-23 0,0-6-58 16</inkml:trace>
  <inkml:trace contextRef="#ctx0" brushRef="#br0" timeOffset="103435.7181">18467 5074 30 0,'0'-1'47'0,"0"-2"-38"16,0-3-6-16,0 2 2 16,0 0 0-16,0 0-2 0,0-2 2 15,0 2-2-15,0 1-1 16,0-1 0-16,-2 1-1 15,0 0 3-15,-1 3 1 16,-2 0-9-16,0 0 7 16,2 0-1-16,-3 0-1 0,-1 5 5 15,2-2 3-15,1 1 2 16,0-1 2-16,1 1-1 16,-1 0-2-16,3-2-1 15,1 0-2-15,0 2-5 16,0-2-1-16,0 2-2 15,0-3 2-15,3 3-2 0,4-1-1 16,1-3 4-16,1 0-2 16,-1 0 0-16,1 0 1 15,2 0-1-15,-4 0 0 16,0 0 2-16,0-1-2 16,-2-1 0-16,-2 1 1 0,-1 1-1 15,-2-3 0-15,0 3 1 16,0-1 6-16,0 1 3 15,0 0-6-15,-7 0-4 16,-1 0 0-16,-1 0 1 16,-1 5-4-16,-1 2 6 0,-2 0-3 15,1 2 2-15,1 1-1 16,0-4-1-16,6 1 2 16,-1-1-2-16,6-3 0 15,0-1 1-15,0 1-4 16,4-3-1-16,5 0 5 0,3 0-1 15,1 0 0-15,0 0 4 16,2-2-2-16,-3-3 0 16,-2 1 1-16,2 0-4 15,-6 0 3-15,0 2-1 16,-3 0-2-16,-3 2 3 0,0-2-1 16,0 0 19-16,-2 2-8 15,-6 0-7-15,-4 0-6 16,-3 0 4-16,-2 0-3 15,1 0 1-15,-4 6 1 16,1 0-1-16,4-1 1 16,1-2 1-16,1 1-3 0,6-1-2 15,7 1 2-15,0-4-35 16,15 0-32-16,6-7-50 16</inkml:trace>
  <inkml:trace contextRef="#ctx0" brushRef="#br0" timeOffset="115151.5177">22760 4600 46 0,'-4'-3'4'0,"1"-1"-1"16,-1 0 0-16,1 1 2 16,1-1 6-16,0 1-5 15,1-1 4-15,-4 0 1 0,3 1-1 16,1-1-3-16,-3 1-3 16,1 1 1-16,-2 2 3 15,-1-2-3-15,1 2-2 16,-1 0 0-16,1 0 2 15,-2 0-1-15,2 0 5 16,-2 2 1-16,0-2 7 0,4 0-8 16,-2 0 3-16,1 0 9 15,1 0-1-15,1 0-3 16,0 0-3-16,1 0-6 16,1 0 6-16,0 0-4 15,0 0-8-15,0 0-1 0,0 0 0 16,0 0-4-16,0 0 4 15,0 0 0-15,0 0-1 16,0 0 1-16,1 0 1 16,3 0-2-16,-2 0 6 0,-2 0-4 15,1 0 0-15,1 0 3 16,0 0-1-16,-1 0 0 16,1 0 2-16,2 0-4 15,-3 0 3-15,1 2-1 16,3 1-1-16,0 2 3 15,-2-3-3-15,3 2-2 0,-1 0 3 16,0-1-1-16,1 1-3 16,-1-1 6-16,2 3-3 15,0-1 2-15,0 0-2 16,1 0-1-16,1-1 2 16,0 1-2-16,-3-1 0 0,2 2 0 15,-1-1 1-15,0-2 0 16,0 1 3-16,3 2-2 15,-3-1-6-15,2-2 5 16,-1 2 0-16,0 3-2 16,-1-3 2-16,2 1-2 0,1-1 3 15,-3 0-2-15,1 1-1 16,1-3 1-16,-1 2-2 16,-1 1 0-16,0-1 1 15,0-1 1-15,1-1-2 16,-1 3 3-16,0-3-5 0,-1 2 4 15,1 1-1-15,1-2-2 16,1 1 3-16,0 0 0 16,-1 0-4-16,0-1 6 15,3 3-4-15,-4-1-3 16,2-3 6-16,0 2-2 0,0-1-2 16,1 1 3-16,0-2-3 15,-3 2 0-15,0-2 4 16,1 2-4-16,-1-1 0 15,0 2 3-15,0-5-3 16,2 3 1-16,0 1 2 0,0-1-5 16,-1-1 5-16,0 1-1 15,3 3-3-15,-4-5 5 16,2 3-4-16,-2-1 0 16,2-1 3-16,-2 1-3 15,1-3 1-15,-1 3 1 0,0 0-3 16,2-2 3-16,-2 1 0 15,2 1-2-15,-4-3 4 16,2 3-3-16,0-2-3 16,-1 1 6-16,0-1-3 15,-1 0 0-15,-2-1 0 0,1 2 0 16,-2 0 0-16,1-1 0 16,2 1 0-16,0 1 0 15,2-1 1-15,-4 1-4 16,2-1 5-16,-1 2-1 15,-1-2-2-15,2 0 2 16,-3-1-2-16,1 0 1 0,-1-2 1 16,-2 2-2-16,0-2 1 15,0 0 1-15,0 0-2 16,0 1 1-16,0-1 3 16,0 0-4-16,0 0 4 0,0 0-1 15,0 0 0-15,0 0 6 16,0 0-2-16,-2 0-2 15,-8 0 2-15,2-3-9 16,-8-1 4-16,-2-1 1 16,-2-2-4-16,0 1 4 15,-1-2 0-15,-1 1-4 0,1-3 2 16,-1 0 1-16,2 3-2 16,-1-6 5-16,1 3-4 15,0 0-2-15,-3 0 6 16,5-1-5-16,-2 0 0 15,1 1 4-15,0 1-5 0,4-2 2 16,-4 1 2-16,1 0-4 16,2 0 3-16,0 1 0 15,-2 0-4-15,3-2 5 16,1 0-2-16,0 1-4 16,0-3 7-16,2 3-4 0,-2-3-1 15,6 1 5-15,-4-1-4 16,4 1 1-16,-1-1 1 15,0 1-4-15,-1-3 5 16,4 3-1-16,-3-2-4 16,-3 1 6-16,4 1-2 0,-3-1-2 15,0 3 2-15,2 0-1 16,1 2-1-16,1 0 3 16,0 3-3-16,2 0 0 15,2 3 3-15,-1 0-3 16,2 0 1-16,1 2 1 15,1 0-4-15,0 0 1 0,0 0 0 16,0 0-2-16,0 0 4 16,1 2-1-16,5 4-1 15,1-1 4-15,1 0-4 16,-1 4 2-16,1-2 2 0,-1 2-5 16,5 0 3-16,0 2 2 15,-1 0-5-15,1-1 4 16,0 3 0-16,3-2-4 15,1 1 6-15,-1 0-3 16,2 3-3-16,2-4 5 0,1 1-2 16,-5-1 0-16,4-1 1 15,0 3-2-15,-1-3 1 16,1 0 1-16,-2 0-4 16,0-1 6-16,-2 0-2 15,2 0-3-15,-3 0 3 16,-1-2 0-16,-3 2-3 0,3 0 4 15,-2 0-2-15,-1 0-1 16,1-1 3-16,0 0-4 16,0-1 2-16,-3 2 1 15,4-2-2-15,-2 0 2 16,-1-2 0-16,1 2-3 0,-2-1 4 16,3-1-3-16,-3 2 0 15,0-3 2-15,3 2 0 16,-4-1-2-16,2-1 2 15,-2-1-2-15,0 0 1 16,2 1 1-16,-3-1-2 0,-1 1 1 16,1-2 2-16,-1 2-4 15,-3-4 3-15,1 1-1 16,1 1-1-16,-3-2 2 16,2 2-1-16,-1-2-1 15,-2 0 3-15,0 0-4 0,0 0 3 16,0 0 2-16,0 0-4 15,0 0 4-15,0 0-1 16,0 0-6-16,0 0-24 16,-12-9-74-16,-5-9-259 15</inkml:trace>
  <inkml:trace contextRef="#ctx0" brushRef="#br0" timeOffset="129590.1774">22626 4509 27 0,'-6'0'63'15,"2"0"-61"-15,-1 0 2 16,-1 0 0-16,5 0-3 16,-5 0-1-16,5 0-1 15,-3 0-11-15,1-4-27 0</inkml:trace>
  <inkml:trace contextRef="#ctx0" brushRef="#br0" timeOffset="130978.6092">22844 4074 35 0,'-8'-10'130'0,"-5"2"-125"15,-1-2 1-15,1 4 6 16,-1-2 6-16,0 1-2 0,-1 0-6 16,-2 2 4-16,2 2-5 15,-6 0 0-15,2 2 4 16,-2 1 1-16,-1 0-10 15,-5 0 0-15,-4 7-2 16,1 4 7-16,-4 3-3 0,-2 2 1 16,-2 4 1-16,1 2 2 15,-2 0-6-15,2 5 4 16,-1 0-4-16,4 3 4 16,0 0-1-16,0 2-4 15,6 0 6-15,0 4-1 16,3-2-6-16,7 2 0 0,6 1-1 15,1 1-2-15,3-2 3 16,3 3-4-16,5-2-2 16,0 1 8-16,0-1-7 15,3-1 3-15,5 1 1 0,1-1-4 16,3 1 3-16,1-3 2 16,3-1-2-16,4-1 1 15,2 0 1-15,-3-2-5 16,3-2 6-16,3-1-3 15,-4 0-2-15,6-2 4 16,-1 0-2-16,1 0-3 0,1-4 6 16,3 1-5-16,1-1 2 15,1-2 2-15,1 1-4 16,0-2 4-16,-2-2 0 16,0 0-4-16,2-1 3 0,-2-5-1 15,2 2-1-15,0-2 2 16,1-3-1-16,1 0-1 15,0-3 1-15,1-2 0 16,0-2-2-16,-3 0 4 16,-2 0-5-16,-1 0 4 15,-2-2-1-15,1-6-2 16,-4 2 3-16,0-2-1 0,-3-1-2 16,1-2 3-16,-2 3-1 15,-1-6-2-15,-1 3 4 16,-1-4-3-16,-3 1 1 15,3 0 1-15,-5-1-2 0,-2 0 1 16,3-5 2-16,-5 2-4 16,2-1 3-16,-5-2 0 15,-1-3-2-15,0-1 2 16,2 0-1-16,-3-4-2 16,-2 1 4-16,1-2-4 15,-2-2 2-15,-2-3 3 0,0 2-6 16,0-1 4-16,0 0 0 15,0 2-3-15,-2 0 4 16,0 0-2-16,-1 1 0 16,-3 1 0-16,2-4 0 15,-3-2 0-15,2 1 3 0,-2-5-3 16,-2-1-2-16,-1-5 4 16,-4 1-4-16,0-1 2 15,0 3 2-15,-5 0-2 16,-2 4 0-16,-2 3 7 0,-6 4-6 15,-1 6 2-15,-4 2-3 16,-2 6 1-16,-6 6 28 16,1 5-29-16,-2 1-3 15,-1 6-1-15,2 0 10 16,3 0-6-16,4 0-3 0,6 7-10 16,4-1-4-16,4 2-14 15,2 0-27-15,4 1-43 16,-6 0-112-16</inkml:trace>
  <inkml:trace contextRef="#ctx0" brushRef="#br0" timeOffset="134241.8536">24195 3250 90 0,'2'0'9'16,"-1"0"-8"-16,1 0 0 15,0 0 4-15,0 0 11 16,1 0-5-16,1-2 0 15,-3 0-2-15,1-1 3 16,-2-1-2-16,2 0-5 0,-2-1 3 16,0 0-3-16,0-1 2 15,0 1-3-15,0 2 0 16,0-3 3-16,0 2 1 16,-2 1 0-16,-1-1 3 15,-1 3 3-15,-1-1-5 16,0 0-1-16,1 2-2 0,-1 0-4 15,-1 0 6-15,-1 0-6 16,0 7 4-16,0 0-3 16,-1 2 2-16,-2 0-7 15,3 2 10-15,1 1-6 16,0 1-1-16,1 1 4 0,2 0 0 16,1 0-6-16,2 1 1 15,0-3-3-15,0 3 3 16,0-3-3-16,5 4 3 15,0-1 2-15,1-1-2 16,0 0 0-16,-1-2 2 0,2 3-3 16,-2-3 1-16,1 3 3 15,-2-5-3-15,1-1 0 16,0 2 1-16,2-4-6 16,-3-2 3-16,2-1 1 15,-1 0 0-15,2-3 2 0,0-1 0 16,0 0-2-16,3 0 2 15,-2 0 0-15,3-7 0 16,0 0-2-16,-2-3 3 16,1-2 1-16,-2 2-2 15,-1-5-2-15,0 2 4 0,-2 0 2 16,-1-3-2-16,-1 0 3 16,-3 0-2-16,0 0-2 15,0-1 1-15,0 5 3 16,0-1-3-16,0 3 0 15,-5-1 0-15,0 1 2 0,0 1-1 16,-4-2-3-16,-1 4 1 16,1-2 0-16,-1 3 4 15,-1-1-3-15,-2 4-2 16,5-3 1-16,-5 3 13 16,4-1-13-16,-2 1-2 15,2 1-1-15,0 2-3 0,2 0 9 16,0 0-6-16,1 0-4 15,-1 2 3-15,0 3-1 16,2 2 1-16,0 0 2 16,0 4-1-16,0 3 1 0,2 1 3 15,1-1-3-15,2 0-3 16,0 0 4-16,0 3-3 16,0-5-1-16,-2 0 3 15,2 1-2-15,4-2 0 16,1-3-4-16,-2 0 2 15,3-3 3-15,0 0 1 0,1-1-2 16,-2-2 2-16,2-1-1 16,1-1 0-16,-3 0 3 15,2 0-3-15,2 0 1 16,0-3 1-16,-2-4-2 16,2-2 1-16,-2-2 1 0,3 2 0 15,0-3 0-15,-1-2 1 16,-1-1-3-16,-1 1 3 15,-2 0-2-15,2-1 0 16,-4 1 2-16,-3 1-2 16,0 0 2-16,0 2 4 0,0 0-6 15,-2 0 4-15,-3 2 1 16,0 2-5-16,-5 2 0 16,2-1 1-16,1 3-2 15,0 1 2-15,-2 2-6 16,1 0-11-16,1 7-15 0,-5 4-30 15,-1 2-40-15</inkml:trace>
  <inkml:trace contextRef="#ctx0" brushRef="#br0" timeOffset="136428.3114">24397 3225 68 0,'-3'-13'4'0,"-2"1"0"16,3-3 0-16,-3 1 1 15,1 2 4-15,2-2-4 16,1-1-7-16,-6-1 4 0,4 2-2 16,-2 1 0-16,0-1 0 15,-2 2 0-15,-1 1-15 16,-1 0-16-16</inkml:trace>
  <inkml:trace contextRef="#ctx0" brushRef="#br0" timeOffset="138034.4391">24241 3000 67 0,'-5'-4'10'0,"-2"-1"4"16,0 2-1-16,1-2 2 0,2 2-9 15,1 1 1-15,1 1 1 16,-3-1-4-16,3 2 1 16,-1-2 0-16,-1 0-1 15,1 2 6-15,-2-1 4 16,2 1-5-16,-2 0-5 15,-2 0-1-15,-2 0 1 0,-1 0 0 16,0 5-2-16,-1 3-1 16,-3 2 10-16,0 2-4 15,-3-1 0-15,0 5-3 16,-3 2-2-16,1 0 1 16,-3 1-1-16,3 1 0 0,-1 3 0 15,3 0 0-15,0 1 1 16,3 0-3-16,-2 0 1 15,3 1-2-15,-2 2 3 16,3-1-2-16,-2 3 0 16,-2 1-1-16,2 2 3 0,-3 2-1 15,-1 0 1-15,2 0 2 16,0 0-4-16,2 3 3 16,-3-1-5-16,5-1 5 15,0 3-2-15,-1-1-1 16,0-1 2-16,4 0-3 0,0-3 2 15,-1 2 1-15,-4-1-3 16,4 1 1-16,0 3 1 16,-4 1-2-16,4-1 2 15,-2-1-1-15,-1 2-1 16,1-6 3-16,0 0-2 0,2 1-1 16,-1-4 2-16,2 1-1 15,0-1-1-15,-3 3 2 16,4-2-3-16,-1 3 3 15,0-2 1-15,2 0-4 16,-2-1 2-16,4-1 2 16,-2 0-4-16,1-3 3 0,-1-1 0 15,3-1-2-15,0 0 2 16,1-1-1-16,0-1 0 16,1 2 1-16,0 0-3 15,0 2 1-15,1-2 1 16,1 0 0-16,-2 0 0 0,2-4-1 15,0 1 0-15,0-3 2 16,0-1-4-16,0-2 2 16,0 0 2-16,0-2-5 15,2 3 4-15,3-5 0 16,0 3-1-16,2-3 1 0,3 1 0 16,0-1-2-16,-1-2 0 15,2 1 3-15,0-2-3 16,1-1 2-16,1-2-2 15,-1 0 1-15,3-1 1 16,-1-2-1-16,3 1 0 0,0-1 1 16,0-2-1-16,3 2 1 15,-1-3 1-15,3 0-5 16,-5 0 5-16,3 0-1 16,0 0-2-16,-1-3 2 15,3-3 1-15,-3 0-5 0,3-6 2 16,-4 0 1-16,4 0 3 15,-3-2-1-15,2-3-3 16,2-1 3-16,-2 0 0 16,1 0-1-16,3-3 0 15,0 0 2-15,3-2-3 0,-1-2 2 16,-1 0 1-16,-1-2-1 16,2 0 2-16,-3-1-6 15,-1-3 3-15,2-1 3 16,0 2-3-16,2-2 1 15,-2 0 2-15,-1-3-2 16,0 0 0-16,-2-1 3 0,2-1-4 16,-3-2 1-16,0-3 2 15,1 3-2-15,-3 0 2 16,-4 0-1-16,0 3-1 16,-3-1 1-16,-1 1 0 15,2-2-2-15,-5-1 3 0,1 0-2 16,-1 0 1-16,-1-2 1 15,0 0-2-15,-2 3 2 16,2-1 2-16,-2 1-2 16,0 1 1-16,-2-2 1 15,-1 0-2-15,0 3 0 0,3-1 0 16,-3 1-1-16,-2 4 4 16,3 1-5-16,-3 3 2 15,2-1 0-15,-2 3-3 16,2-1 1-16,-1-2 1 0,-1 3-2 15,3-3 3-15,-3 1-2 16,2 1 0-16,0 2 6 16,-2 0-5-16,0 3 2 15,0 3 3-15,0-3 9 16,0 5-13-16,0 1 1 16,-4-2-3-16,1 3 1 0,-2-1 2 15,0 2-3-15,0-1 3 16,0 3-3-16,-4 0 1 15,1-1 4-15,-1 0-3 16,1 1 1-16,-2 0 0 16,-1 3 0-16,-1-3-2 0,-1-1 5 15,1 4-7-15,-3-2-2 16,3 4 4-16,0 0-5 16,-1 2 4-16,0-1 1 15,0 3-4-15,1-1 2 16,-3 2-1-16,3 1-3 0,0 1-3 15,-3 0-3-15,3 0-10 16,-7 7-2-16,0 9-25 16,-6 4-4-16,-4 2-31 15,-10 2-78-15</inkml:trace>
  <inkml:trace contextRef="#ctx0" brushRef="#br0" timeOffset="145936.9279">4207 16037 256 0,'0'0'8'0,"0"0"5"0,5 9-9 16,9 7 5-16,8 3 15 15,5 6-10-15,5 6-4 16,4 1-4-16,2 5-2 16,4 2-1-16,0 4 2 15,4-1-3-15,-5 2 3 16,0-1 1-16,-4 0-3 0,2-1 0 15,-4 0-1-15,1-3 0 16,-2-3-2-16,-2-3 0 16,1 1 0-16,-4-5-1 15,1-4-16-15,-6-2-17 0,-2-5-17 16,-5-8-24-16,-7-8-63 16</inkml:trace>
  <inkml:trace contextRef="#ctx0" brushRef="#br0" timeOffset="146282.5809">4718 16033 361 0,'0'19'-13'16,"4"1"19"-16,12 2-3 16,10 7 1-16,6 3 0 15,7 5 3-15,8 2-3 0,1 3 0 16,5 0 0-16,-3 1 0 16,-2 1-2-16,3 3 2 15,-3-2-4-15,-1 1 2 16,-3-2-1-16,0-1-1 0,-1 0 0 15,-6-4 0-15,4-3-13 16,-7-2-16-16,-2-4-21 16,-3-6-11-16,-9-8-32 15</inkml:trace>
  <inkml:trace contextRef="#ctx0" brushRef="#br0" timeOffset="146615.3017">5397 15836 313 0,'0'0'-23'15,"0"10"30"-15,6 8-1 0,12 9 2 16,9 7 9-16,5 7-10 15,9 5-3-15,4 4 3 16,5 4-2-16,6-1 3 16,0 1-3-16,0-2-1 15,-1-3 0-15,3 1 0 16,-1-4-3-16,-5-1 0 0,-1-3 0 16,-3-2-2-16,1-3 0 15,-7-2-7-15,0-9-26 16,-6-4-16-16,-2-8-24 15,-10-12-60-15</inkml:trace>
  <inkml:trace contextRef="#ctx0" brushRef="#br0" timeOffset="146942.4065">6401 15711 258 0,'31'18'7'16,"1"3"9"-16,7 8 9 15,7 8 3-15,0 6-12 16,6 5-6-16,1 4-6 15,0 5 1-15,-3 5-5 0,3-2 2 16,-5 3-2-16,-1-4-1 16,-3-4 1-16,0 2-4 15,0-9-16-15,-4-3-10 16,-5-3-22-16,-7-5-21 16,-5-7-79-16</inkml:trace>
  <inkml:trace contextRef="#ctx0" brushRef="#br0" timeOffset="147253.005">7097 15830 375 0,'10'4'4'0,"7"3"-10"0,7 3 5 16,5 7 3-16,10 4 4 15,3 6 1-15,4 5-5 16,1 3 0-16,3 5 0 16,1 5-3-16,-1 0 2 0,-2-2-1 15,1 3-1-15,-4-3-11 16,-2 0-14-16,0-5-28 15,-6-2-6-15,-3-4-14 16,-5-6-52-16</inkml:trace>
  <inkml:trace contextRef="#ctx0" brushRef="#br0" timeOffset="147519.518">7884 16044 371 0,'9'0'3'0,"4"-1"-3"0,6 9 3 16,8 9 2-16,2 4 0 15,10 6-1-15,2 7-4 16,0 0 1-16,4 8 1 15,1-1-4-15,1 4-11 16,1-2-31-16,-2 1-42 0,-11-6-77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10T07:03:42.033"/>
    </inkml:context>
    <inkml:brush xml:id="br0">
      <inkml:brushProperty name="width" value="0.05292" units="cm"/>
      <inkml:brushProperty name="height" value="0.05292" units="cm"/>
      <inkml:brushProperty name="color" value="#FF0000"/>
    </inkml:brush>
  </inkml:definitions>
  <inkml:trace contextRef="#ctx0" brushRef="#br0">4979 14808 179 0,'-3'-6'105'16,"-2"-1"-90"-16,-2 1 7 15,7 0 6-15,0 3-8 16,0-1-14-16,4 0-4 16,9 1-1-16,4-1-1 0,7 1 0 15,5-2 1-15,5-1-1 16,3 2 0-16,7-1 1 15,2 2-2-15,1-3 2 16,4 1-2-16,-1-1 1 16,2-2-1-16,6 2 1 15,1 2 0-15,0-5 3 0,4 1 2 16,0 1 2-16,1-1 4 16,1 2-3-16,-2 0-2 15,0 0-1-15,-2 2-1 16,-4-2 1-16,-1 2-3 0,-8 3 0 15,-3 1-2-15,-5 0 2 16,-6 0-2-16,-4 0 0 16,-3 1 1-16,-8 4-1 15,-2 1 0-15,-8 0-1 16,2-1 1-16,-7 2 1 0,-1 0-2 16,-3 6 0-16,0 2-16 15,0 0-26-15,-7-1-41 16,-11-3-73-16</inkml:trace>
  <inkml:trace contextRef="#ctx0" brushRef="#br0" timeOffset="1526.801">12445 14790 363 0,'6'-3'3'15,"1"-8"-4"-15,7 1 0 16,8 4 0-16,2-3 6 15,2 2-3-15,9 2-1 16,1-2 0-16,6 1-2 0,5-1 3 16,5 0-2-16,0 0 1 15,4 0 0-15,0 3-1 16,3-3 0-16,0 2 0 16,2-2 0-16,3 1 1 0,4 1 1 15,0-2 4-15,-2 1 0 16,4-1 0-16,-3 0-1 15,-1 2 1-15,-7-2-1 16,1 2 2-16,-7 1-1 16,-4 3-1-16,-6 0 1 15,-3 1 0-15,-3 0-4 0,-8 0 0 16,-8 1-3-16,-3 7 1 16,-4-1 1-16,-4 3-4 15,-5 0 0-15,-3 2-8 16,-2 2-11-16,0 0-13 15,0 3-14-15,-2-8-31 0,-3-3-86 16</inkml:trace>
  <inkml:trace contextRef="#ctx0" brushRef="#br0" timeOffset="6569.6681">19052 14922 286 0,'-11'-2'13'0,"2"-3"0"16,6 2 0-16,3 1 6 0,0 0-12 15,0 0-5-15,10-2 0 16,7 3-2-16,6-3 1 16,3 1-1-16,8-1 0 15,1 1 1-15,4 2-1 16,6-4-1-16,4 1 2 0,0 1-2 15,6-1 1-15,0 3 0 16,8-3-1-16,2 1 2 16,2-1-1-16,5 0 2 15,1 1 1-15,8-3 4 16,2 3-4-16,4-2 1 0,-1 1 0 16,4 0 3-16,0 2 0 15,4-3-3-15,-1 3 0 16,-3 2 0-16,5-1-2 15,0 1 0-15,-2 0 0 16,-3 0 0-16,0 0-1 0,-2 0-1 16,0 0 2-16,-8 1 1 15,-2 3 0-15,-3-1 2 16,-4 2-1-16,-3-4 4 16,-5 2-1-16,-4 0-1 15,-8-2 2-15,-2 1-2 0,-3 0-1 16,-4-2 3-16,-4 1-2 15,-2-1 1-15,-4 2 0 16,-2-2 0-16,-6 0-4 16,-4 1 0-16,-2-1 1 15,-4 0-1-15,-5 3 0 0,-4-3 0 16,-3 0 0-16,2 0-1 16,-4 0 3-16,0 0-1 15,0 0-1-15,0 0-2 16,0 0 0-16,0 0 1 15,0 0 0-15,0 0-2 0,0 0-3 16,-2 0-10-16,0 0-2 16,0 0-1-16,1 0-13 15,-6-6-30-15,-7-3-92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fld id="{873BAE98-9DCA-2646-9810-710AA2485D4B}" type="slidenum">
              <a:rPr lang="en-US"/>
              <a:pPr/>
              <a:t>‹#›</a:t>
            </a:fld>
            <a:endParaRPr lang="en-US"/>
          </a:p>
        </p:txBody>
      </p:sp>
    </p:spTree>
    <p:extLst>
      <p:ext uri="{BB962C8B-B14F-4D97-AF65-F5344CB8AC3E}">
        <p14:creationId xmlns:p14="http://schemas.microsoft.com/office/powerpoint/2010/main" val="33181044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0EFCE0-0CAD-8546-8AEC-76F609A48395}" type="slidenum">
              <a:rPr lang="en-US"/>
              <a:pPr/>
              <a:t>0</a:t>
            </a:fld>
            <a:endParaRPr lang="en-US"/>
          </a:p>
        </p:txBody>
      </p:sp>
      <p:sp>
        <p:nvSpPr>
          <p:cNvPr id="70658"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06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86493" tIns="43247" rIns="86493" bIns="43247"/>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970235-5D71-2C48-A50D-E7BA7C4F4269}" type="slidenum">
              <a:rPr lang="en-US"/>
              <a:pPr/>
              <a:t>14</a:t>
            </a:fld>
            <a:endParaRPr lang="en-US"/>
          </a:p>
        </p:txBody>
      </p:sp>
      <p:sp>
        <p:nvSpPr>
          <p:cNvPr id="80898"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dirty="0"/>
              <a:t>Special case: three equations and look at origin. Gradient is zero at origin and Hessian is non-singular.</a:t>
            </a:r>
          </a:p>
          <a:p>
            <a:r>
              <a:rPr lang="en-US" dirty="0"/>
              <a:t>These are not special cases -- this is the rule.</a:t>
            </a:r>
          </a:p>
          <a:p>
            <a:r>
              <a:rPr lang="en-US" dirty="0"/>
              <a:t>[Elliptic and hyperbolic paraboloid]</a:t>
            </a:r>
          </a:p>
        </p:txBody>
      </p:sp>
    </p:spTree>
    <p:extLst>
      <p:ext uri="{BB962C8B-B14F-4D97-AF65-F5344CB8AC3E}">
        <p14:creationId xmlns:p14="http://schemas.microsoft.com/office/powerpoint/2010/main" val="204493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487EE1-4CF6-EB46-92DC-19C81A868A1F}" type="slidenum">
              <a:rPr lang="en-US"/>
              <a:pPr/>
              <a:t>15</a:t>
            </a:fld>
            <a:endParaRPr lang="en-US"/>
          </a:p>
        </p:txBody>
      </p:sp>
      <p:sp>
        <p:nvSpPr>
          <p:cNvPr id="82946"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dirty="0"/>
              <a:t>Let us look at the different quadrics.</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800" kern="1200" dirty="0">
                <a:solidFill>
                  <a:schemeClr val="tx1"/>
                </a:solidFill>
                <a:latin typeface="Arial" charset="0"/>
                <a:ea typeface="ＭＳ Ｐゴシック" charset="0"/>
                <a:cs typeface="ＭＳ Ｐゴシック" charset="0"/>
              </a:rPr>
              <a:t>What is the index of a degenerate critical point?</a:t>
            </a:r>
          </a:p>
          <a:p>
            <a:endParaRPr lang="en-US" dirty="0"/>
          </a:p>
          <a:p>
            <a:endParaRPr lang="en-US" dirty="0"/>
          </a:p>
        </p:txBody>
      </p:sp>
    </p:spTree>
    <p:extLst>
      <p:ext uri="{BB962C8B-B14F-4D97-AF65-F5344CB8AC3E}">
        <p14:creationId xmlns:p14="http://schemas.microsoft.com/office/powerpoint/2010/main" val="108279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C77060-5A7B-1144-B1B4-493DBEB05B41}" type="slidenum">
              <a:rPr lang="en-US"/>
              <a:pPr/>
              <a:t>16</a:t>
            </a:fld>
            <a:endParaRPr lang="en-US"/>
          </a:p>
        </p:txBody>
      </p:sp>
      <p:sp>
        <p:nvSpPr>
          <p:cNvPr id="8499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Neighborhood looks like the Euclidean space … Decide on the type of manifold based on local neighborhood. Egocentric, you may say!</a:t>
            </a:r>
          </a:p>
          <a:p>
            <a:r>
              <a:rPr lang="en-US"/>
              <a:t>What about manifold with boundary?</a:t>
            </a:r>
          </a:p>
        </p:txBody>
      </p:sp>
    </p:spTree>
    <p:extLst>
      <p:ext uri="{BB962C8B-B14F-4D97-AF65-F5344CB8AC3E}">
        <p14:creationId xmlns:p14="http://schemas.microsoft.com/office/powerpoint/2010/main" val="3265750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B4417-397F-D44A-8B2C-2E98BDDBC497}" type="slidenum">
              <a:rPr lang="en-US"/>
              <a:pPr/>
              <a:t>17</a:t>
            </a:fld>
            <a:endParaRPr lang="en-US"/>
          </a:p>
        </p:txBody>
      </p:sp>
      <p:sp>
        <p:nvSpPr>
          <p:cNvPr id="87042"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15505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5120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90D41CDF-DBD6-CC49-8D91-4F23F612EE79}" type="slidenum">
              <a:rPr lang="en-US" sz="1200">
                <a:latin typeface="Arial" charset="0"/>
              </a:rPr>
              <a:pPr/>
              <a:t>18</a:t>
            </a:fld>
            <a:endParaRPr lang="en-US" sz="1200">
              <a:latin typeface="Arial" charset="0"/>
            </a:endParaRPr>
          </a:p>
        </p:txBody>
      </p:sp>
      <p:sp>
        <p:nvSpPr>
          <p:cNvPr id="51204" name="Rectangle 2"/>
          <p:cNvSpPr>
            <a:spLocks noGrp="1" noRot="1" noChangeAspect="1" noChangeArrowheads="1"/>
          </p:cNvSpPr>
          <p:nvPr>
            <p:ph type="sldImg"/>
          </p:nvPr>
        </p:nvSpPr>
        <p:spPr>
          <a:xfrm>
            <a:off x="1143000" y="685800"/>
            <a:ext cx="4572000" cy="3429000"/>
          </a:xfrm>
          <a:solidFill>
            <a:srgbClr val="FFFFFF"/>
          </a:solidFill>
          <a:ln/>
        </p:spPr>
      </p:sp>
      <p:sp>
        <p:nvSpPr>
          <p:cNvPr id="5120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540886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5325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99E46946-4083-2142-85FF-DE2DFA53B1D1}" type="slidenum">
              <a:rPr lang="en-US" sz="1200">
                <a:latin typeface="Arial" charset="0"/>
              </a:rPr>
              <a:pPr/>
              <a:t>19</a:t>
            </a:fld>
            <a:endParaRPr lang="en-US" sz="1200">
              <a:latin typeface="Arial" charset="0"/>
            </a:endParaRPr>
          </a:p>
        </p:txBody>
      </p:sp>
      <p:sp>
        <p:nvSpPr>
          <p:cNvPr id="53252" name="Rectangle 2"/>
          <p:cNvSpPr>
            <a:spLocks noGrp="1" noRot="1" noChangeAspect="1" noChangeArrowheads="1"/>
          </p:cNvSpPr>
          <p:nvPr>
            <p:ph type="sldImg"/>
          </p:nvPr>
        </p:nvSpPr>
        <p:spPr>
          <a:xfrm>
            <a:off x="1143000" y="685800"/>
            <a:ext cx="4572000" cy="3429000"/>
          </a:xfrm>
          <a:solidFill>
            <a:srgbClr val="FFFFFF"/>
          </a:solidFill>
          <a:ln/>
        </p:spPr>
      </p:sp>
      <p:sp>
        <p:nvSpPr>
          <p:cNvPr id="53253"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ea typeface="ＭＳ Ｐゴシック" charset="0"/>
                <a:cs typeface="ＭＳ Ｐゴシック" charset="0"/>
              </a:rPr>
              <a:t>Which isosurfaces are interesting?</a:t>
            </a:r>
          </a:p>
          <a:p>
            <a:pPr eaLnBrk="1" hangingPunct="1"/>
            <a:r>
              <a:rPr lang="en-US" dirty="0">
                <a:ea typeface="ＭＳ Ｐゴシック" charset="0"/>
                <a:cs typeface="ＭＳ Ｐゴシック" charset="0"/>
              </a:rPr>
              <a:t>Q: Summarize the evolution of level sets?</a:t>
            </a:r>
          </a:p>
        </p:txBody>
      </p:sp>
    </p:spTree>
    <p:extLst>
      <p:ext uri="{BB962C8B-B14F-4D97-AF65-F5344CB8AC3E}">
        <p14:creationId xmlns:p14="http://schemas.microsoft.com/office/powerpoint/2010/main" val="709708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1143000" y="685800"/>
            <a:ext cx="4572000" cy="3429000"/>
          </a:xfrm>
          <a:ln/>
        </p:spPr>
      </p:sp>
      <p:sp>
        <p:nvSpPr>
          <p:cNvPr id="55299"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673C75A0-979E-DD45-8275-9B584B420ECF}" type="slidenum">
              <a:rPr lang="en-US" sz="1200">
                <a:latin typeface="Arial" charset="0"/>
              </a:rPr>
              <a:pPr/>
              <a:t>20</a:t>
            </a:fld>
            <a:endParaRPr lang="en-US" sz="1200">
              <a:latin typeface="Arial" charset="0"/>
            </a:endParaRPr>
          </a:p>
        </p:txBody>
      </p:sp>
    </p:spTree>
    <p:extLst>
      <p:ext uri="{BB962C8B-B14F-4D97-AF65-F5344CB8AC3E}">
        <p14:creationId xmlns:p14="http://schemas.microsoft.com/office/powerpoint/2010/main" val="2428678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xfrm>
            <a:off x="1143000" y="685800"/>
            <a:ext cx="4572000" cy="3429000"/>
          </a:xfrm>
          <a:ln/>
        </p:spPr>
      </p:sp>
      <p:sp>
        <p:nvSpPr>
          <p:cNvPr id="5734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How do we capture and represent the topological changes during this sweep?</a:t>
            </a:r>
          </a:p>
          <a:p>
            <a:endParaRPr lang="en-US">
              <a:ea typeface="ＭＳ Ｐゴシック" charset="0"/>
              <a:cs typeface="ＭＳ Ｐゴシック" charset="0"/>
            </a:endParaRPr>
          </a:p>
        </p:txBody>
      </p:sp>
      <p:sp>
        <p:nvSpPr>
          <p:cNvPr id="57348" name="Header Placeholder 3"/>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57349" name="Slide Number Placeholder 4"/>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D84D9242-C62B-9C4B-877C-3C4DDBF3FEAE}" type="slidenum">
              <a:rPr lang="en-US" sz="1200">
                <a:latin typeface="Arial" charset="0"/>
              </a:rPr>
              <a:pPr/>
              <a:t>21</a:t>
            </a:fld>
            <a:endParaRPr lang="en-US" sz="1200">
              <a:latin typeface="Arial" charset="0"/>
            </a:endParaRPr>
          </a:p>
        </p:txBody>
      </p:sp>
    </p:spTree>
    <p:extLst>
      <p:ext uri="{BB962C8B-B14F-4D97-AF65-F5344CB8AC3E}">
        <p14:creationId xmlns:p14="http://schemas.microsoft.com/office/powerpoint/2010/main" val="3337188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1143000" y="685800"/>
            <a:ext cx="4572000" cy="3429000"/>
          </a:xfrm>
          <a:ln/>
        </p:spPr>
      </p:sp>
      <p:sp>
        <p:nvSpPr>
          <p:cNvPr id="59395"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C05DAA2F-7547-214E-BFA6-48496497F70C}" type="slidenum">
              <a:rPr lang="en-US" sz="1200">
                <a:latin typeface="Arial" charset="0"/>
              </a:rPr>
              <a:pPr/>
              <a:t>22</a:t>
            </a:fld>
            <a:endParaRPr lang="en-US" sz="1200">
              <a:latin typeface="Arial" charset="0"/>
            </a:endParaRPr>
          </a:p>
        </p:txBody>
      </p:sp>
    </p:spTree>
    <p:extLst>
      <p:ext uri="{BB962C8B-B14F-4D97-AF65-F5344CB8AC3E}">
        <p14:creationId xmlns:p14="http://schemas.microsoft.com/office/powerpoint/2010/main" val="358412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1143000" y="685800"/>
            <a:ext cx="4572000" cy="3429000"/>
          </a:xfrm>
          <a:ln/>
        </p:spPr>
      </p:sp>
      <p:sp>
        <p:nvSpPr>
          <p:cNvPr id="6144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ＭＳ Ｐゴシック" charset="0"/>
                <a:cs typeface="ＭＳ Ｐゴシック" charset="0"/>
              </a:rPr>
              <a:t>Level sets of fuel data.</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44A23BB5-2394-FE4F-A931-B891F72091D2}" type="slidenum">
              <a:rPr lang="en-US" sz="1200">
                <a:latin typeface="Arial" charset="0"/>
              </a:rPr>
              <a:pPr/>
              <a:t>23</a:t>
            </a:fld>
            <a:endParaRPr lang="en-US" sz="1200">
              <a:latin typeface="Arial" charset="0"/>
            </a:endParaRPr>
          </a:p>
        </p:txBody>
      </p:sp>
    </p:spTree>
    <p:extLst>
      <p:ext uri="{BB962C8B-B14F-4D97-AF65-F5344CB8AC3E}">
        <p14:creationId xmlns:p14="http://schemas.microsoft.com/office/powerpoint/2010/main" val="317833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6963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E52CFEA5-4494-AF45-AC88-BA5D73DC66DE}" type="slidenum">
              <a:rPr lang="en-US" sz="1200">
                <a:latin typeface="Arial" charset="0"/>
              </a:rPr>
              <a:pPr/>
              <a:t>1</a:t>
            </a:fld>
            <a:endParaRPr lang="en-US" sz="1200">
              <a:latin typeface="Arial" charset="0"/>
            </a:endParaRPr>
          </a:p>
        </p:txBody>
      </p:sp>
      <p:sp>
        <p:nvSpPr>
          <p:cNvPr id="69636" name="Rectangle 2"/>
          <p:cNvSpPr>
            <a:spLocks noGrp="1" noRot="1" noChangeAspect="1" noChangeArrowheads="1" noTextEdit="1"/>
          </p:cNvSpPr>
          <p:nvPr>
            <p:ph type="sldImg"/>
          </p:nvPr>
        </p:nvSpPr>
        <p:spPr>
          <a:xfrm>
            <a:off x="1143000" y="685800"/>
            <a:ext cx="4572000" cy="3429000"/>
          </a:xfrm>
          <a:ln/>
        </p:spPr>
      </p:sp>
      <p:sp>
        <p:nvSpPr>
          <p:cNvPr id="6963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ea typeface="ＭＳ Ｐゴシック" charset="0"/>
                <a:cs typeface="ＭＳ Ｐゴシック" charset="0"/>
              </a:rPr>
              <a:t>* Scientific data refers to data that has a geometric context (domain is </a:t>
            </a:r>
            <a:r>
              <a:rPr lang="en-US" dirty="0" err="1">
                <a:ea typeface="ＭＳ Ｐゴシック" charset="0"/>
                <a:cs typeface="ＭＳ Ｐゴシック" charset="0"/>
              </a:rPr>
              <a:t>R^n</a:t>
            </a:r>
            <a:r>
              <a:rPr lang="en-US" baseline="0" dirty="0">
                <a:ea typeface="ＭＳ Ｐゴシック" charset="0"/>
                <a:cs typeface="ＭＳ Ｐゴシック" charset="0"/>
              </a:rPr>
              <a:t> typically)</a:t>
            </a:r>
          </a:p>
          <a:p>
            <a:pPr marL="171450" indent="-171450" eaLnBrk="1" hangingPunct="1">
              <a:buFont typeface="Arial" charset="0"/>
              <a:buChar char="•"/>
            </a:pPr>
            <a:r>
              <a:rPr lang="en-US" dirty="0">
                <a:ea typeface="ＭＳ Ｐゴシック" charset="0"/>
                <a:cs typeface="ＭＳ Ｐゴシック" charset="0"/>
              </a:rPr>
              <a:t>Sources could be varied</a:t>
            </a:r>
          </a:p>
          <a:p>
            <a:pPr marL="171450" indent="-171450" eaLnBrk="1" hangingPunct="1">
              <a:buFont typeface="Arial" charset="0"/>
              <a:buChar char="•"/>
            </a:pPr>
            <a:r>
              <a:rPr lang="en-US" dirty="0">
                <a:ea typeface="ＭＳ Ｐゴシック" charset="0"/>
                <a:cs typeface="ＭＳ Ｐゴシック" charset="0"/>
              </a:rPr>
              <a:t>Data</a:t>
            </a:r>
            <a:r>
              <a:rPr lang="en-US" baseline="0" dirty="0">
                <a:ea typeface="ＭＳ Ｐゴシック" charset="0"/>
                <a:cs typeface="ＭＳ Ｐゴシック" charset="0"/>
              </a:rPr>
              <a:t> is increasingly becoming feature-rich. Visualization techniques that aim to provide a direct view of data do not scale well.</a:t>
            </a:r>
          </a:p>
          <a:p>
            <a:pPr marL="171450" indent="-171450" eaLnBrk="1" hangingPunct="1">
              <a:buFont typeface="Arial" charset="0"/>
              <a:buChar char="•"/>
            </a:pPr>
            <a:r>
              <a:rPr lang="en-US" baseline="0" dirty="0">
                <a:ea typeface="ＭＳ Ｐゴシック" charset="0"/>
                <a:cs typeface="ＭＳ Ｐゴシック" charset="0"/>
              </a:rPr>
              <a:t>Require a feature-directed approach</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836110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1143000" y="685800"/>
            <a:ext cx="4572000" cy="3429000"/>
          </a:xfrm>
          <a:ln/>
        </p:spPr>
      </p:sp>
      <p:sp>
        <p:nvSpPr>
          <p:cNvPr id="63491"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ＭＳ Ｐゴシック" charset="0"/>
                <a:cs typeface="ＭＳ Ｐゴシック" charset="0"/>
              </a:rPr>
              <a:t>Morse</a:t>
            </a:r>
            <a:r>
              <a:rPr lang="en-US" baseline="0" dirty="0">
                <a:ea typeface="ＭＳ Ｐゴシック" charset="0"/>
                <a:cs typeface="ＭＳ Ｐゴシック" charset="0"/>
              </a:rPr>
              <a:t> Theory</a:t>
            </a:r>
            <a:endParaRPr lang="en-US" dirty="0">
              <a:ea typeface="ＭＳ Ｐゴシック" charset="0"/>
              <a:cs typeface="ＭＳ Ｐゴシック" charset="0"/>
            </a:endParaRP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C7FBB96E-6D08-B447-94C0-AE47D6AFD6BF}" type="slidenum">
              <a:rPr lang="en-US" sz="1200">
                <a:latin typeface="Arial" charset="0"/>
              </a:rPr>
              <a:pPr/>
              <a:t>24</a:t>
            </a:fld>
            <a:endParaRPr lang="en-US" sz="1200">
              <a:latin typeface="Arial" charset="0"/>
            </a:endParaRPr>
          </a:p>
        </p:txBody>
      </p:sp>
    </p:spTree>
    <p:extLst>
      <p:ext uri="{BB962C8B-B14F-4D97-AF65-F5344CB8AC3E}">
        <p14:creationId xmlns:p14="http://schemas.microsoft.com/office/powerpoint/2010/main" val="2844524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1143000" y="685800"/>
            <a:ext cx="4572000" cy="3429000"/>
          </a:xfrm>
          <a:ln/>
        </p:spPr>
      </p:sp>
      <p:sp>
        <p:nvSpPr>
          <p:cNvPr id="655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a:ea typeface="ＭＳ Ｐゴシック" charset="0"/>
                <a:cs typeface="ＭＳ Ｐゴシック" charset="0"/>
              </a:rPr>
              <a:t>Georges Henri Reeb: </a:t>
            </a:r>
            <a:r>
              <a:rPr lang="en-US">
                <a:ea typeface="ＭＳ Ｐゴシック" charset="0"/>
                <a:cs typeface="ＭＳ Ｐゴシック" charset="0"/>
              </a:rPr>
              <a:t>professor in Grenoble (Universite Joseph Fourier) and Strasbourg (Universite Louis Pasteur). </a:t>
            </a: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3F48DE67-6E28-7844-A6CB-16DB957116A6}" type="slidenum">
              <a:rPr lang="en-US" sz="1200">
                <a:latin typeface="Arial" charset="0"/>
              </a:rPr>
              <a:pPr/>
              <a:t>25</a:t>
            </a:fld>
            <a:endParaRPr lang="en-US" sz="1200">
              <a:latin typeface="Arial" charset="0"/>
            </a:endParaRPr>
          </a:p>
        </p:txBody>
      </p:sp>
    </p:spTree>
    <p:extLst>
      <p:ext uri="{BB962C8B-B14F-4D97-AF65-F5344CB8AC3E}">
        <p14:creationId xmlns:p14="http://schemas.microsoft.com/office/powerpoint/2010/main" val="144678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49B37D-C635-4D46-A77B-16B8069EBD38}" type="slidenum">
              <a:rPr lang="en-US"/>
              <a:pPr/>
              <a:t>26</a:t>
            </a:fld>
            <a:endParaRPr lang="en-US"/>
          </a:p>
        </p:txBody>
      </p:sp>
      <p:sp>
        <p:nvSpPr>
          <p:cNvPr id="113666"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185372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5DAC8D-9044-4347-A4AC-FD77D01EC39A}" type="slidenum">
              <a:rPr lang="en-US"/>
              <a:pPr/>
              <a:t>27</a:t>
            </a:fld>
            <a:endParaRPr lang="en-US"/>
          </a:p>
        </p:txBody>
      </p:sp>
      <p:sp>
        <p:nvSpPr>
          <p:cNvPr id="89090"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909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r>
              <a:rPr lang="en-US" dirty="0"/>
              <a:t>Understand behavior</a:t>
            </a:r>
            <a:r>
              <a:rPr lang="en-US" baseline="0" dirty="0"/>
              <a:t> of function near critical points using (a) Level set (b) gradient lines</a:t>
            </a:r>
          </a:p>
          <a:p>
            <a:r>
              <a:rPr lang="en-US" baseline="0" dirty="0"/>
              <a:t>Show local behavior of Reeb graph also.</a:t>
            </a:r>
            <a:endParaRPr lang="en-US" dirty="0"/>
          </a:p>
        </p:txBody>
      </p:sp>
    </p:spTree>
    <p:extLst>
      <p:ext uri="{BB962C8B-B14F-4D97-AF65-F5344CB8AC3E}">
        <p14:creationId xmlns:p14="http://schemas.microsoft.com/office/powerpoint/2010/main" val="3437830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F45A58-CCC9-234D-A915-4E0E8627A188}" type="slidenum">
              <a:rPr lang="en-US"/>
              <a:pPr/>
              <a:t>28</a:t>
            </a:fld>
            <a:endParaRPr lang="en-US"/>
          </a:p>
        </p:txBody>
      </p:sp>
      <p:sp>
        <p:nvSpPr>
          <p:cNvPr id="93186"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93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Show local behavior of Reeb graph also.</a:t>
            </a:r>
            <a:endParaRPr lang="en-US" dirty="0"/>
          </a:p>
        </p:txBody>
      </p:sp>
    </p:spTree>
    <p:extLst>
      <p:ext uri="{BB962C8B-B14F-4D97-AF65-F5344CB8AC3E}">
        <p14:creationId xmlns:p14="http://schemas.microsoft.com/office/powerpoint/2010/main" val="3834361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540116-8519-604A-A182-C31CF68B09A5}" type="slidenum">
              <a:rPr lang="en-US"/>
              <a:pPr/>
              <a:t>29</a:t>
            </a:fld>
            <a:endParaRPr lang="en-US"/>
          </a:p>
        </p:txBody>
      </p:sp>
      <p:sp>
        <p:nvSpPr>
          <p:cNvPr id="91138"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911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2460961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895F2A-1FC6-974A-9258-46C66401D2E3}" type="slidenum">
              <a:rPr lang="en-US"/>
              <a:pPr/>
              <a:t>30</a:t>
            </a:fld>
            <a:endParaRPr lang="en-US"/>
          </a:p>
        </p:txBody>
      </p:sp>
      <p:sp>
        <p:nvSpPr>
          <p:cNvPr id="9523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952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2469649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p:cNvSpPr>
          <p:nvPr>
            <p:ph type="sldImg"/>
          </p:nvPr>
        </p:nvSpPr>
        <p:spPr>
          <a:xfrm>
            <a:off x="1143000" y="685800"/>
            <a:ext cx="4572000" cy="3429000"/>
          </a:xfrm>
          <a:ln/>
        </p:spPr>
      </p:sp>
      <p:sp>
        <p:nvSpPr>
          <p:cNvPr id="890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
        <p:nvSpPr>
          <p:cNvPr id="89092" name="Header Placeholder 3"/>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89093" name="Slide Number Placeholder 4"/>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E471BDA0-C800-6344-8FD8-2C39D2E4D9CD}" type="slidenum">
              <a:rPr lang="en-US" sz="1200">
                <a:latin typeface="Arial" charset="0"/>
              </a:rPr>
              <a:pPr/>
              <a:t>31</a:t>
            </a:fld>
            <a:endParaRPr lang="en-US" sz="1200">
              <a:latin typeface="Arial" charset="0"/>
            </a:endParaRPr>
          </a:p>
        </p:txBody>
      </p:sp>
    </p:spTree>
    <p:extLst>
      <p:ext uri="{BB962C8B-B14F-4D97-AF65-F5344CB8AC3E}">
        <p14:creationId xmlns:p14="http://schemas.microsoft.com/office/powerpoint/2010/main" val="2791042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079F47-CFA4-5B42-8B53-3D571B15D7B7}" type="slidenum">
              <a:rPr lang="en-US"/>
              <a:pPr/>
              <a:t>33</a:t>
            </a:fld>
            <a:endParaRPr lang="en-US"/>
          </a:p>
        </p:txBody>
      </p:sp>
      <p:sp>
        <p:nvSpPr>
          <p:cNvPr id="11571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157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dirty="0"/>
              <a:t>Result from Morse theory … Morse inequality</a:t>
            </a:r>
          </a:p>
          <a:p>
            <a:r>
              <a:rPr lang="en-US" dirty="0"/>
              <a:t>Proof of Euler Characteristic?</a:t>
            </a:r>
          </a:p>
        </p:txBody>
      </p:sp>
    </p:spTree>
    <p:extLst>
      <p:ext uri="{BB962C8B-B14F-4D97-AF65-F5344CB8AC3E}">
        <p14:creationId xmlns:p14="http://schemas.microsoft.com/office/powerpoint/2010/main" val="3863658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079F47-CFA4-5B42-8B53-3D571B15D7B7}" type="slidenum">
              <a:rPr lang="en-US"/>
              <a:pPr/>
              <a:t>34</a:t>
            </a:fld>
            <a:endParaRPr lang="en-US"/>
          </a:p>
        </p:txBody>
      </p:sp>
      <p:sp>
        <p:nvSpPr>
          <p:cNvPr id="11571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157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dirty="0"/>
              <a:t>Result from Morse theory … Morse inequality</a:t>
            </a:r>
          </a:p>
          <a:p>
            <a:r>
              <a:rPr lang="en-US" dirty="0"/>
              <a:t>Proof of Euler Characteristic?</a:t>
            </a:r>
          </a:p>
        </p:txBody>
      </p:sp>
    </p:spTree>
    <p:extLst>
      <p:ext uri="{BB962C8B-B14F-4D97-AF65-F5344CB8AC3E}">
        <p14:creationId xmlns:p14="http://schemas.microsoft.com/office/powerpoint/2010/main" val="924429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72569C12-E449-EE4D-81DF-051F1EE08A00}" type="slidenum">
              <a:rPr lang="en-US" sz="1200">
                <a:latin typeface="Arial" charset="0"/>
              </a:rPr>
              <a:pPr/>
              <a:t>2</a:t>
            </a:fld>
            <a:endParaRPr lang="en-US" sz="1200">
              <a:latin typeface="Arial" charset="0"/>
            </a:endParaRPr>
          </a:p>
        </p:txBody>
      </p:sp>
      <p:sp>
        <p:nvSpPr>
          <p:cNvPr id="26627" name="Rectangle 1026"/>
          <p:cNvSpPr>
            <a:spLocks noGrp="1" noRot="1" noChangeAspect="1" noChangeArrowheads="1"/>
          </p:cNvSpPr>
          <p:nvPr>
            <p:ph type="sldImg"/>
          </p:nvPr>
        </p:nvSpPr>
        <p:spPr>
          <a:solidFill>
            <a:srgbClr val="FFFFFF"/>
          </a:solidFill>
          <a:ln/>
        </p:spPr>
      </p:sp>
      <p:sp>
        <p:nvSpPr>
          <p:cNvPr id="26628" name="Rectangle 1027"/>
          <p:cNvSpPr>
            <a:spLocks noGrp="1" noChangeArrowheads="1"/>
          </p:cNvSpPr>
          <p:nvPr>
            <p:ph type="body" idx="1"/>
          </p:nvPr>
        </p:nvSpPr>
        <p:spPr>
          <a:solidFill>
            <a:srgbClr val="FFFFFF"/>
          </a:solidFill>
          <a:ln>
            <a:solidFill>
              <a:srgbClr val="000000"/>
            </a:solidFill>
          </a:ln>
        </p:spPr>
        <p:txBody>
          <a:bodyPr/>
          <a:lstStyle/>
          <a:p>
            <a:r>
              <a:rPr lang="en-US" dirty="0">
                <a:ea typeface="ＭＳ Ｐゴシック" charset="0"/>
                <a:cs typeface="ＭＳ Ｐゴシック" charset="0"/>
              </a:rPr>
              <a:t>Complex isosurfaces are difficult to understand … moreover, it is difficult to render more than 2-3 isosurfaces.</a:t>
            </a:r>
          </a:p>
          <a:p>
            <a:r>
              <a:rPr lang="en-US" dirty="0">
                <a:ea typeface="ＭＳ Ｐゴシック" charset="0"/>
                <a:cs typeface="ＭＳ Ｐゴシック" charset="0"/>
              </a:rPr>
              <a:t>Classic visualizations aim at direct</a:t>
            </a:r>
            <a:r>
              <a:rPr lang="en-US" baseline="0" dirty="0">
                <a:ea typeface="ＭＳ Ｐゴシック" charset="0"/>
                <a:cs typeface="ＭＳ Ｐゴシック" charset="0"/>
              </a:rPr>
              <a:t> views of entire dataset. A feature-directed approach is required.</a:t>
            </a:r>
            <a:endParaRPr lang="en-US" dirty="0">
              <a:ea typeface="ＭＳ Ｐゴシック" charset="0"/>
              <a:cs typeface="ＭＳ Ｐゴシック" charset="0"/>
            </a:endParaRPr>
          </a:p>
        </p:txBody>
      </p:sp>
    </p:spTree>
    <p:extLst>
      <p:ext uri="{BB962C8B-B14F-4D97-AF65-F5344CB8AC3E}">
        <p14:creationId xmlns:p14="http://schemas.microsoft.com/office/powerpoint/2010/main" val="3499458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 in M that maps to cycle in R is not contractible.</a:t>
            </a:r>
          </a:p>
          <a:p>
            <a:r>
              <a:rPr lang="en-US" dirty="0"/>
              <a:t>Two loops mapping to different cycles are not homologous.</a:t>
            </a:r>
          </a:p>
        </p:txBody>
      </p:sp>
      <p:sp>
        <p:nvSpPr>
          <p:cNvPr id="4" name="Slide Number Placeholder 3"/>
          <p:cNvSpPr>
            <a:spLocks noGrp="1"/>
          </p:cNvSpPr>
          <p:nvPr>
            <p:ph type="sldNum" sz="quarter" idx="5"/>
          </p:nvPr>
        </p:nvSpPr>
        <p:spPr/>
        <p:txBody>
          <a:bodyPr/>
          <a:lstStyle/>
          <a:p>
            <a:fld id="{873BAE98-9DCA-2646-9810-710AA2485D4B}" type="slidenum">
              <a:rPr lang="en-US" smtClean="0"/>
              <a:pPr/>
              <a:t>35</a:t>
            </a:fld>
            <a:endParaRPr lang="en-US"/>
          </a:p>
        </p:txBody>
      </p:sp>
    </p:spTree>
    <p:extLst>
      <p:ext uri="{BB962C8B-B14F-4D97-AF65-F5344CB8AC3E}">
        <p14:creationId xmlns:p14="http://schemas.microsoft.com/office/powerpoint/2010/main" val="1366694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#arcs = (n_1 + 3n_3)/2</a:t>
            </a:r>
          </a:p>
          <a:p>
            <a:r>
              <a:rPr lang="en-US" dirty="0"/>
              <a:t>#loops = 1 + #arcs – (n_1+n_3) = 1 - \chi / 2 [chi of domain]</a:t>
            </a:r>
          </a:p>
          <a:p>
            <a:r>
              <a:rPr lang="en-US" dirty="0"/>
              <a:t>	= 1 – (2-2g)/2 = g</a:t>
            </a:r>
          </a:p>
          <a:p>
            <a:endParaRPr lang="en-US" dirty="0"/>
          </a:p>
        </p:txBody>
      </p:sp>
      <p:sp>
        <p:nvSpPr>
          <p:cNvPr id="4" name="Slide Number Placeholder 3"/>
          <p:cNvSpPr>
            <a:spLocks noGrp="1"/>
          </p:cNvSpPr>
          <p:nvPr>
            <p:ph type="sldNum" sz="quarter" idx="5"/>
          </p:nvPr>
        </p:nvSpPr>
        <p:spPr/>
        <p:txBody>
          <a:bodyPr/>
          <a:lstStyle/>
          <a:p>
            <a:fld id="{873BAE98-9DCA-2646-9810-710AA2485D4B}" type="slidenum">
              <a:rPr lang="en-US" smtClean="0"/>
              <a:pPr/>
              <a:t>36</a:t>
            </a:fld>
            <a:endParaRPr lang="en-US"/>
          </a:p>
        </p:txBody>
      </p:sp>
    </p:spTree>
    <p:extLst>
      <p:ext uri="{BB962C8B-B14F-4D97-AF65-F5344CB8AC3E}">
        <p14:creationId xmlns:p14="http://schemas.microsoft.com/office/powerpoint/2010/main" val="513839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Quotient space of domain D / ~ ; Glues points that belong to same component of level set</a:t>
            </a:r>
          </a:p>
          <a:p>
            <a:endParaRPr lang="en-US" dirty="0"/>
          </a:p>
        </p:txBody>
      </p:sp>
      <p:sp>
        <p:nvSpPr>
          <p:cNvPr id="4" name="Header Placeholder 3"/>
          <p:cNvSpPr>
            <a:spLocks noGrp="1"/>
          </p:cNvSpPr>
          <p:nvPr>
            <p:ph type="hdr" sz="quarter"/>
          </p:nvPr>
        </p:nvSpPr>
        <p:spPr/>
        <p:txBody>
          <a:bodyPr/>
          <a:lstStyle/>
          <a:p>
            <a:pPr>
              <a:defRPr/>
            </a:pPr>
            <a:r>
              <a:rPr lang="en-US"/>
              <a:t>ECS 289L, Spring 2006</a:t>
            </a:r>
          </a:p>
        </p:txBody>
      </p:sp>
      <p:sp>
        <p:nvSpPr>
          <p:cNvPr id="5" name="Slide Number Placeholder 4"/>
          <p:cNvSpPr>
            <a:spLocks noGrp="1"/>
          </p:cNvSpPr>
          <p:nvPr>
            <p:ph type="sldNum" sz="quarter" idx="5"/>
          </p:nvPr>
        </p:nvSpPr>
        <p:spPr/>
        <p:txBody>
          <a:bodyPr/>
          <a:lstStyle/>
          <a:p>
            <a:pPr>
              <a:defRPr/>
            </a:pPr>
            <a:fld id="{5AC4FB14-87B7-8140-AAE8-D42289A75EF1}" type="slidenum">
              <a:rPr lang="en-US" smtClean="0"/>
              <a:pPr>
                <a:defRPr/>
              </a:pPr>
              <a:t>37</a:t>
            </a:fld>
            <a:endParaRPr lang="en-US"/>
          </a:p>
        </p:txBody>
      </p:sp>
    </p:spTree>
    <p:extLst>
      <p:ext uri="{BB962C8B-B14F-4D97-AF65-F5344CB8AC3E}">
        <p14:creationId xmlns:p14="http://schemas.microsoft.com/office/powerpoint/2010/main" val="414664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is a good indicator of key feature. The hierarchy is explicit in this representation.</a:t>
            </a:r>
          </a:p>
        </p:txBody>
      </p:sp>
      <p:sp>
        <p:nvSpPr>
          <p:cNvPr id="4" name="Slide Number Placeholder 3"/>
          <p:cNvSpPr>
            <a:spLocks noGrp="1"/>
          </p:cNvSpPr>
          <p:nvPr>
            <p:ph type="sldNum" sz="quarter" idx="5"/>
          </p:nvPr>
        </p:nvSpPr>
        <p:spPr/>
        <p:txBody>
          <a:bodyPr/>
          <a:lstStyle/>
          <a:p>
            <a:fld id="{873BAE98-9DCA-2646-9810-710AA2485D4B}" type="slidenum">
              <a:rPr lang="en-US" smtClean="0"/>
              <a:pPr/>
              <a:t>43</a:t>
            </a:fld>
            <a:endParaRPr lang="en-US"/>
          </a:p>
        </p:txBody>
      </p:sp>
    </p:spTree>
    <p:extLst>
      <p:ext uri="{BB962C8B-B14F-4D97-AF65-F5344CB8AC3E}">
        <p14:creationId xmlns:p14="http://schemas.microsoft.com/office/powerpoint/2010/main" val="3967494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CF6458-EA79-5F48-AA30-76C047C1BE28}" type="slidenum">
              <a:rPr lang="en-US"/>
              <a:pPr/>
              <a:t>45</a:t>
            </a:fld>
            <a:endParaRPr lang="en-US"/>
          </a:p>
        </p:txBody>
      </p:sp>
      <p:sp>
        <p:nvSpPr>
          <p:cNvPr id="99330"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993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3161223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EC9334-AB95-0D4C-A7B8-2891F250204E}" type="slidenum">
              <a:rPr lang="en-US"/>
              <a:pPr/>
              <a:t>46</a:t>
            </a:fld>
            <a:endParaRPr lang="en-US"/>
          </a:p>
        </p:txBody>
      </p:sp>
      <p:sp>
        <p:nvSpPr>
          <p:cNvPr id="101378"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013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Neighbors connected by an edge, neighbors in an epsilon radius? </a:t>
            </a:r>
          </a:p>
        </p:txBody>
      </p:sp>
    </p:spTree>
    <p:extLst>
      <p:ext uri="{BB962C8B-B14F-4D97-AF65-F5344CB8AC3E}">
        <p14:creationId xmlns:p14="http://schemas.microsoft.com/office/powerpoint/2010/main" val="3890147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B1BB83-A5B4-9F45-B64F-EC680F59CA03}" type="slidenum">
              <a:rPr lang="en-US"/>
              <a:pPr/>
              <a:t>47</a:t>
            </a:fld>
            <a:endParaRPr lang="en-US"/>
          </a:p>
        </p:txBody>
      </p:sp>
      <p:sp>
        <p:nvSpPr>
          <p:cNvPr id="103426"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034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Cells, Neighborhood, [Triangulation, Manifold - later] </a:t>
            </a:r>
          </a:p>
        </p:txBody>
      </p:sp>
    </p:spTree>
    <p:extLst>
      <p:ext uri="{BB962C8B-B14F-4D97-AF65-F5344CB8AC3E}">
        <p14:creationId xmlns:p14="http://schemas.microsoft.com/office/powerpoint/2010/main" val="2943316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4EA886-774A-4546-8EEF-813B2B74BA6F}" type="slidenum">
              <a:rPr lang="en-US"/>
              <a:pPr/>
              <a:t>48</a:t>
            </a:fld>
            <a:endParaRPr lang="en-US"/>
          </a:p>
        </p:txBody>
      </p:sp>
      <p:sp>
        <p:nvSpPr>
          <p:cNvPr id="10547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054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Banchoff</a:t>
            </a:r>
          </a:p>
        </p:txBody>
      </p:sp>
    </p:spTree>
    <p:extLst>
      <p:ext uri="{BB962C8B-B14F-4D97-AF65-F5344CB8AC3E}">
        <p14:creationId xmlns:p14="http://schemas.microsoft.com/office/powerpoint/2010/main" val="3135667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2A6F63-63FF-CE4A-80E1-67B5D20EF719}" type="slidenum">
              <a:rPr lang="en-US"/>
              <a:pPr/>
              <a:t>49</a:t>
            </a:fld>
            <a:endParaRPr lang="en-US"/>
          </a:p>
        </p:txBody>
      </p:sp>
      <p:sp>
        <p:nvSpPr>
          <p:cNvPr id="107522"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075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Difficult to draw triangulated spherical neighborhood! … Edelsbrunner et al.</a:t>
            </a:r>
          </a:p>
        </p:txBody>
      </p:sp>
    </p:spTree>
    <p:extLst>
      <p:ext uri="{BB962C8B-B14F-4D97-AF65-F5344CB8AC3E}">
        <p14:creationId xmlns:p14="http://schemas.microsoft.com/office/powerpoint/2010/main" val="4006439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3B97C7-2E71-1141-87D2-80927BA30194}" type="slidenum">
              <a:rPr lang="en-US"/>
              <a:pPr/>
              <a:t>50</a:t>
            </a:fld>
            <a:endParaRPr lang="en-US"/>
          </a:p>
        </p:txBody>
      </p:sp>
      <p:sp>
        <p:nvSpPr>
          <p:cNvPr id="109570"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095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dirty="0"/>
          </a:p>
        </p:txBody>
      </p:sp>
    </p:spTree>
    <p:extLst>
      <p:ext uri="{BB962C8B-B14F-4D97-AF65-F5344CB8AC3E}">
        <p14:creationId xmlns:p14="http://schemas.microsoft.com/office/powerpoint/2010/main" val="3376915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ECS 289L, Spring 2006</a:t>
            </a:r>
          </a:p>
        </p:txBody>
      </p:sp>
      <p:sp>
        <p:nvSpPr>
          <p:cNvPr id="6963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E52CFEA5-4494-AF45-AC88-BA5D73DC66DE}" type="slidenum">
              <a:rPr lang="en-US" sz="1200">
                <a:latin typeface="Arial" charset="0"/>
              </a:rPr>
              <a:pPr/>
              <a:t>3</a:t>
            </a:fld>
            <a:endParaRPr lang="en-US" sz="1200">
              <a:latin typeface="Arial" charset="0"/>
            </a:endParaRPr>
          </a:p>
        </p:txBody>
      </p:sp>
      <p:sp>
        <p:nvSpPr>
          <p:cNvPr id="69636" name="Rectangle 2"/>
          <p:cNvSpPr>
            <a:spLocks noGrp="1" noRot="1" noChangeAspect="1" noChangeArrowheads="1" noTextEdit="1"/>
          </p:cNvSpPr>
          <p:nvPr>
            <p:ph type="sldImg"/>
          </p:nvPr>
        </p:nvSpPr>
        <p:spPr>
          <a:xfrm>
            <a:off x="1143000" y="685800"/>
            <a:ext cx="4572000" cy="3429000"/>
          </a:xfrm>
          <a:ln/>
        </p:spPr>
      </p:sp>
      <p:sp>
        <p:nvSpPr>
          <p:cNvPr id="6963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ea typeface="ＭＳ Ｐゴシック" charset="0"/>
                <a:cs typeface="ＭＳ Ｐゴシック" charset="0"/>
              </a:rPr>
              <a:t>Large data</a:t>
            </a:r>
            <a:r>
              <a:rPr lang="en-US" baseline="0" dirty="0">
                <a:ea typeface="ＭＳ Ｐゴシック" charset="0"/>
                <a:cs typeface="ＭＳ Ｐゴシック" charset="0"/>
              </a:rPr>
              <a:t> (isosurfaces, volume rendering, difficult to handle); Feature-rich data (clutter, lose focus); DUE TO </a:t>
            </a:r>
            <a:r>
              <a:rPr lang="en-US" sz="1200" dirty="0"/>
              <a:t>Massive simulations, sensing and imaging devices</a:t>
            </a:r>
          </a:p>
          <a:p>
            <a:pPr eaLnBrk="1" hangingPunct="1"/>
            <a:r>
              <a:rPr lang="en-US" baseline="0" dirty="0">
                <a:ea typeface="ＭＳ Ｐゴシック" charset="0"/>
                <a:cs typeface="ＭＳ Ｐゴシック" charset="0"/>
              </a:rPr>
              <a:t>Data analysis integrated with visualization (knowledge-assisted, geometric and topological abstraction, statistics, measurement)</a:t>
            </a:r>
          </a:p>
          <a:p>
            <a:pPr eaLnBrk="1" hangingPunct="1"/>
            <a:endParaRPr lang="en-US" baseline="0" dirty="0">
              <a:ea typeface="ＭＳ Ｐゴシック" charset="0"/>
              <a:cs typeface="ＭＳ Ｐゴシック" charset="0"/>
            </a:endParaRPr>
          </a:p>
          <a:p>
            <a:pPr eaLnBrk="1" hangingPunct="1"/>
            <a:r>
              <a:rPr lang="en-US" baseline="0" dirty="0">
                <a:ea typeface="ＭＳ Ｐゴシック" charset="0"/>
                <a:cs typeface="ＭＳ Ｐゴシック" charset="0"/>
              </a:rPr>
              <a:t>Challenges that motivate our work: Topology-based methods address all of above. </a:t>
            </a:r>
          </a:p>
        </p:txBody>
      </p:sp>
    </p:spTree>
    <p:extLst>
      <p:ext uri="{BB962C8B-B14F-4D97-AF65-F5344CB8AC3E}">
        <p14:creationId xmlns:p14="http://schemas.microsoft.com/office/powerpoint/2010/main" val="338859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 Tree computed using a sweep in downward direction. </a:t>
            </a:r>
          </a:p>
          <a:p>
            <a:r>
              <a:rPr lang="en-US" dirty="0"/>
              <a:t>Maintain connected sets in UF data structure</a:t>
            </a:r>
          </a:p>
          <a:p>
            <a:r>
              <a:rPr lang="en-US" dirty="0"/>
              <a:t>Why doesn’t this algorithm work for Reeb graphs?</a:t>
            </a:r>
          </a:p>
        </p:txBody>
      </p:sp>
      <p:sp>
        <p:nvSpPr>
          <p:cNvPr id="4" name="Slide Number Placeholder 3"/>
          <p:cNvSpPr>
            <a:spLocks noGrp="1"/>
          </p:cNvSpPr>
          <p:nvPr>
            <p:ph type="sldNum" sz="quarter" idx="5"/>
          </p:nvPr>
        </p:nvSpPr>
        <p:spPr/>
        <p:txBody>
          <a:bodyPr/>
          <a:lstStyle/>
          <a:p>
            <a:fld id="{873BAE98-9DCA-2646-9810-710AA2485D4B}" type="slidenum">
              <a:rPr lang="en-US" smtClean="0"/>
              <a:pPr/>
              <a:t>51</a:t>
            </a:fld>
            <a:endParaRPr lang="en-US"/>
          </a:p>
        </p:txBody>
      </p:sp>
    </p:spTree>
    <p:extLst>
      <p:ext uri="{BB962C8B-B14F-4D97-AF65-F5344CB8AC3E}">
        <p14:creationId xmlns:p14="http://schemas.microsoft.com/office/powerpoint/2010/main" val="4288205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7688177-4C14-4F67-8D34-722F5F9740CF}" type="slidenum">
              <a:rPr lang="en-US" smtClean="0"/>
              <a:pPr>
                <a:defRPr/>
              </a:pPr>
              <a:t>52</a:t>
            </a:fld>
            <a:endParaRPr lang="en-US"/>
          </a:p>
        </p:txBody>
      </p:sp>
    </p:spTree>
    <p:extLst>
      <p:ext uri="{BB962C8B-B14F-4D97-AF65-F5344CB8AC3E}">
        <p14:creationId xmlns:p14="http://schemas.microsoft.com/office/powerpoint/2010/main" val="1403707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BAE98-9DCA-2646-9810-710AA2485D4B}" type="slidenum">
              <a:rPr lang="en-US" smtClean="0"/>
              <a:pPr/>
              <a:t>54</a:t>
            </a:fld>
            <a:endParaRPr lang="en-US"/>
          </a:p>
        </p:txBody>
      </p:sp>
    </p:spTree>
    <p:extLst>
      <p:ext uri="{BB962C8B-B14F-4D97-AF65-F5344CB8AC3E}">
        <p14:creationId xmlns:p14="http://schemas.microsoft.com/office/powerpoint/2010/main" val="4038282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BAE98-9DCA-2646-9810-710AA2485D4B}" type="slidenum">
              <a:rPr lang="en-US" smtClean="0"/>
              <a:pPr/>
              <a:t>56</a:t>
            </a:fld>
            <a:endParaRPr lang="en-US"/>
          </a:p>
        </p:txBody>
      </p:sp>
    </p:spTree>
    <p:extLst>
      <p:ext uri="{BB962C8B-B14F-4D97-AF65-F5344CB8AC3E}">
        <p14:creationId xmlns:p14="http://schemas.microsoft.com/office/powerpoint/2010/main" val="2726874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p:cNvSpPr>
          <p:nvPr>
            <p:ph type="sldImg"/>
          </p:nvPr>
        </p:nvSpPr>
        <p:spPr>
          <a:xfrm>
            <a:off x="1143000" y="685800"/>
            <a:ext cx="4572000" cy="3429000"/>
          </a:xfrm>
          <a:ln/>
        </p:spPr>
      </p:sp>
      <p:sp>
        <p:nvSpPr>
          <p:cNvPr id="890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
        <p:nvSpPr>
          <p:cNvPr id="89092" name="Header Placeholder 3"/>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89093" name="Slide Number Placeholder 4"/>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E471BDA0-C800-6344-8FD8-2C39D2E4D9CD}" type="slidenum">
              <a:rPr lang="en-US" sz="1200">
                <a:latin typeface="Arial" charset="0"/>
              </a:rPr>
              <a:pPr/>
              <a:t>59</a:t>
            </a:fld>
            <a:endParaRPr lang="en-US" sz="1200">
              <a:latin typeface="Arial" charset="0"/>
            </a:endParaRPr>
          </a:p>
        </p:txBody>
      </p:sp>
    </p:spTree>
    <p:extLst>
      <p:ext uri="{BB962C8B-B14F-4D97-AF65-F5344CB8AC3E}">
        <p14:creationId xmlns:p14="http://schemas.microsoft.com/office/powerpoint/2010/main" val="1110727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Introduce problem of symmetry detection.</a:t>
            </a:r>
            <a:endParaRPr lang="en-US" dirty="0"/>
          </a:p>
          <a:p>
            <a:r>
              <a:rPr lang="en-US" dirty="0"/>
              <a:t>Example: Temperature</a:t>
            </a:r>
            <a:r>
              <a:rPr lang="en-US" baseline="0" dirty="0"/>
              <a:t> distribution in a conductor.</a:t>
            </a:r>
          </a:p>
          <a:p>
            <a:r>
              <a:rPr lang="en-US" baseline="0" dirty="0"/>
              <a:t>Challenge: T is unknown but usually restrict to </a:t>
            </a:r>
            <a:r>
              <a:rPr lang="en-US" baseline="0" dirty="0" err="1"/>
              <a:t>isometries</a:t>
            </a:r>
            <a:r>
              <a:rPr lang="en-US" baseline="0" dirty="0"/>
              <a:t>. Further, in practice we are interested in repeating patterns </a:t>
            </a:r>
            <a:r>
              <a:rPr lang="en-US" baseline="0" dirty="0" err="1"/>
              <a:t>M</a:t>
            </a:r>
            <a:r>
              <a:rPr lang="en-US" baseline="-25000" dirty="0" err="1"/>
              <a:t>i</a:t>
            </a:r>
            <a:r>
              <a:rPr lang="en-US" baseline="0" dirty="0"/>
              <a:t> that are features.</a:t>
            </a:r>
          </a:p>
          <a:p>
            <a:endParaRPr lang="en-US" baseline="0" dirty="0"/>
          </a:p>
        </p:txBody>
      </p:sp>
      <p:sp>
        <p:nvSpPr>
          <p:cNvPr id="4" name="Header Placeholder 3"/>
          <p:cNvSpPr>
            <a:spLocks noGrp="1"/>
          </p:cNvSpPr>
          <p:nvPr>
            <p:ph type="hdr" sz="quarter" idx="10"/>
          </p:nvPr>
        </p:nvSpPr>
        <p:spPr/>
        <p:txBody>
          <a:bodyPr/>
          <a:lstStyle/>
          <a:p>
            <a:pPr>
              <a:defRPr/>
            </a:pPr>
            <a:r>
              <a:rPr lang="en-US"/>
              <a:t>ECS 289L, Spring 2006</a:t>
            </a:r>
          </a:p>
        </p:txBody>
      </p:sp>
      <p:sp>
        <p:nvSpPr>
          <p:cNvPr id="5" name="Slide Number Placeholder 4"/>
          <p:cNvSpPr>
            <a:spLocks noGrp="1"/>
          </p:cNvSpPr>
          <p:nvPr>
            <p:ph type="sldNum" sz="quarter" idx="11"/>
          </p:nvPr>
        </p:nvSpPr>
        <p:spPr/>
        <p:txBody>
          <a:bodyPr/>
          <a:lstStyle/>
          <a:p>
            <a:pPr>
              <a:defRPr/>
            </a:pPr>
            <a:fld id="{5AC4FB14-87B7-8140-AAE8-D42289A75EF1}" type="slidenum">
              <a:rPr lang="en-US" smtClean="0"/>
              <a:pPr>
                <a:defRPr/>
              </a:pPr>
              <a:t>66</a:t>
            </a:fld>
            <a:endParaRPr lang="en-US"/>
          </a:p>
        </p:txBody>
      </p:sp>
    </p:spTree>
    <p:extLst>
      <p:ext uri="{BB962C8B-B14F-4D97-AF65-F5344CB8AC3E}">
        <p14:creationId xmlns:p14="http://schemas.microsoft.com/office/powerpoint/2010/main" val="4064462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0413" cy="3427413"/>
          </a:xfrm>
          <a:solidFill>
            <a:srgbClr val="CFE7F5"/>
          </a:solidFill>
          <a:ln w="25400">
            <a:solidFill>
              <a:srgbClr val="808080"/>
            </a:solidFill>
            <a:prstDash val="solid"/>
          </a:ln>
        </p:spPr>
      </p:sp>
      <p:sp>
        <p:nvSpPr>
          <p:cNvPr id="3" name="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3308091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Highlight</a:t>
            </a:r>
            <a:r>
              <a:rPr lang="en-US" baseline="0" dirty="0"/>
              <a:t> symmetry at different scales; fix potential bugs in simulation code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temperature distribution in a Taylor-Green vortex flow </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ECS 289L, Spring 2006</a:t>
            </a:r>
          </a:p>
        </p:txBody>
      </p:sp>
      <p:sp>
        <p:nvSpPr>
          <p:cNvPr id="5" name="Slide Number Placeholder 4"/>
          <p:cNvSpPr>
            <a:spLocks noGrp="1"/>
          </p:cNvSpPr>
          <p:nvPr>
            <p:ph type="sldNum" sz="quarter" idx="11"/>
          </p:nvPr>
        </p:nvSpPr>
        <p:spPr/>
        <p:txBody>
          <a:bodyPr/>
          <a:lstStyle/>
          <a:p>
            <a:pPr>
              <a:defRPr/>
            </a:pPr>
            <a:fld id="{5AC4FB14-87B7-8140-AAE8-D42289A75EF1}" type="slidenum">
              <a:rPr lang="en-US" smtClean="0"/>
              <a:pPr>
                <a:defRPr/>
              </a:pPr>
              <a:t>68</a:t>
            </a:fld>
            <a:endParaRPr lang="en-US"/>
          </a:p>
        </p:txBody>
      </p:sp>
    </p:spTree>
    <p:extLst>
      <p:ext uri="{BB962C8B-B14F-4D97-AF65-F5344CB8AC3E}">
        <p14:creationId xmlns:p14="http://schemas.microsoft.com/office/powerpoint/2010/main" val="2581569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0413" cy="3427413"/>
          </a:xfrm>
          <a:solidFill>
            <a:srgbClr val="CFE7F5"/>
          </a:solidFill>
          <a:ln w="25400">
            <a:solidFill>
              <a:srgbClr val="808080"/>
            </a:solidFill>
            <a:prstDash val="solid"/>
          </a:ln>
        </p:spPr>
      </p:sp>
      <p:sp>
        <p:nvSpPr>
          <p:cNvPr id="3" name="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21507144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hurricane Isabel 2003</a:t>
            </a:r>
          </a:p>
        </p:txBody>
      </p:sp>
      <p:sp>
        <p:nvSpPr>
          <p:cNvPr id="4" name="Header Placeholder 3"/>
          <p:cNvSpPr>
            <a:spLocks noGrp="1"/>
          </p:cNvSpPr>
          <p:nvPr>
            <p:ph type="hdr" sz="quarter"/>
          </p:nvPr>
        </p:nvSpPr>
        <p:spPr/>
        <p:txBody>
          <a:bodyPr/>
          <a:lstStyle/>
          <a:p>
            <a:pPr>
              <a:defRPr/>
            </a:pPr>
            <a:r>
              <a:rPr lang="en-US"/>
              <a:t>ECS 289L, Spring 2006</a:t>
            </a:r>
          </a:p>
        </p:txBody>
      </p:sp>
      <p:sp>
        <p:nvSpPr>
          <p:cNvPr id="5" name="Slide Number Placeholder 4"/>
          <p:cNvSpPr>
            <a:spLocks noGrp="1"/>
          </p:cNvSpPr>
          <p:nvPr>
            <p:ph type="sldNum" sz="quarter" idx="5"/>
          </p:nvPr>
        </p:nvSpPr>
        <p:spPr/>
        <p:txBody>
          <a:bodyPr/>
          <a:lstStyle/>
          <a:p>
            <a:pPr>
              <a:defRPr/>
            </a:pPr>
            <a:fld id="{5AC4FB14-87B7-8140-AAE8-D42289A75EF1}" type="slidenum">
              <a:rPr lang="en-US" smtClean="0"/>
              <a:pPr>
                <a:defRPr/>
              </a:pPr>
              <a:t>70</a:t>
            </a:fld>
            <a:endParaRPr lang="en-US"/>
          </a:p>
        </p:txBody>
      </p:sp>
    </p:spTree>
    <p:extLst>
      <p:ext uri="{BB962C8B-B14F-4D97-AF65-F5344CB8AC3E}">
        <p14:creationId xmlns:p14="http://schemas.microsoft.com/office/powerpoint/2010/main" val="359511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a:defRPr/>
            </a:pPr>
            <a:r>
              <a:rPr lang="en-US"/>
              <a:t>ECS 289L, Spring 2006</a:t>
            </a:r>
          </a:p>
        </p:txBody>
      </p:sp>
      <p:sp>
        <p:nvSpPr>
          <p:cNvPr id="5" name="Slide Number Placeholder 4"/>
          <p:cNvSpPr>
            <a:spLocks noGrp="1"/>
          </p:cNvSpPr>
          <p:nvPr>
            <p:ph type="sldNum" sz="quarter" idx="5"/>
          </p:nvPr>
        </p:nvSpPr>
        <p:spPr/>
        <p:txBody>
          <a:bodyPr/>
          <a:lstStyle/>
          <a:p>
            <a:pPr>
              <a:defRPr/>
            </a:pPr>
            <a:fld id="{5AC4FB14-87B7-8140-AAE8-D42289A75EF1}" type="slidenum">
              <a:rPr lang="en-US" smtClean="0"/>
              <a:pPr>
                <a:defRPr/>
              </a:pPr>
              <a:t>4</a:t>
            </a:fld>
            <a:endParaRPr lang="en-US"/>
          </a:p>
        </p:txBody>
      </p:sp>
    </p:spTree>
    <p:extLst>
      <p:ext uri="{BB962C8B-B14F-4D97-AF65-F5344CB8AC3E}">
        <p14:creationId xmlns:p14="http://schemas.microsoft.com/office/powerpoint/2010/main" val="1375029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ECS 289L, Spring 2006</a:t>
            </a:r>
          </a:p>
        </p:txBody>
      </p:sp>
      <p:sp>
        <p:nvSpPr>
          <p:cNvPr id="5" name="Slide Number Placeholder 4"/>
          <p:cNvSpPr>
            <a:spLocks noGrp="1"/>
          </p:cNvSpPr>
          <p:nvPr>
            <p:ph type="sldNum" sz="quarter" idx="11"/>
          </p:nvPr>
        </p:nvSpPr>
        <p:spPr/>
        <p:txBody>
          <a:bodyPr/>
          <a:lstStyle/>
          <a:p>
            <a:pPr>
              <a:defRPr/>
            </a:pPr>
            <a:fld id="{5AC4FB14-87B7-8140-AAE8-D42289A75EF1}" type="slidenum">
              <a:rPr lang="en-US" smtClean="0"/>
              <a:pPr>
                <a:defRPr/>
              </a:pPr>
              <a:t>73</a:t>
            </a:fld>
            <a:endParaRPr lang="en-US"/>
          </a:p>
        </p:txBody>
      </p:sp>
    </p:spTree>
    <p:extLst>
      <p:ext uri="{BB962C8B-B14F-4D97-AF65-F5344CB8AC3E}">
        <p14:creationId xmlns:p14="http://schemas.microsoft.com/office/powerpoint/2010/main" val="291820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kern="1200" dirty="0">
                <a:solidFill>
                  <a:schemeClr val="tx1"/>
                </a:solidFill>
                <a:effectLst/>
                <a:latin typeface="Arial" charset="0"/>
                <a:ea typeface="ＭＳ Ｐゴシック" charset="-128"/>
                <a:cs typeface="ＭＳ Ｐゴシック" charset="-128"/>
              </a:rPr>
              <a:t>1. Small because the flow does not contain any vortices and the features do not change. 2. Period when new vortex structures are formed (small block highlighted in green that corresponds to time steps 29 − 39). 3. Next, the vortices exhibit shedding, which is shown by the repeating patterns present in the larger green block in 4. Distorted vortices, high values. </a:t>
            </a:r>
            <a:endParaRPr lang="en-IN" dirty="0"/>
          </a:p>
          <a:p>
            <a:endParaRPr lang="en-US" dirty="0"/>
          </a:p>
        </p:txBody>
      </p:sp>
      <p:sp>
        <p:nvSpPr>
          <p:cNvPr id="4" name="Header Placeholder 3"/>
          <p:cNvSpPr>
            <a:spLocks noGrp="1"/>
          </p:cNvSpPr>
          <p:nvPr>
            <p:ph type="hdr" sz="quarter"/>
          </p:nvPr>
        </p:nvSpPr>
        <p:spPr/>
        <p:txBody>
          <a:bodyPr/>
          <a:lstStyle/>
          <a:p>
            <a:pPr>
              <a:defRPr/>
            </a:pPr>
            <a:r>
              <a:rPr lang="en-US"/>
              <a:t>ECS 289L, Spring 2006</a:t>
            </a:r>
          </a:p>
        </p:txBody>
      </p:sp>
      <p:sp>
        <p:nvSpPr>
          <p:cNvPr id="5" name="Slide Number Placeholder 4"/>
          <p:cNvSpPr>
            <a:spLocks noGrp="1"/>
          </p:cNvSpPr>
          <p:nvPr>
            <p:ph type="sldNum" sz="quarter" idx="5"/>
          </p:nvPr>
        </p:nvSpPr>
        <p:spPr/>
        <p:txBody>
          <a:bodyPr/>
          <a:lstStyle/>
          <a:p>
            <a:pPr>
              <a:defRPr/>
            </a:pPr>
            <a:fld id="{5AC4FB14-87B7-8140-AAE8-D42289A75EF1}" type="slidenum">
              <a:rPr lang="en-US" smtClean="0"/>
              <a:pPr>
                <a:defRPr/>
              </a:pPr>
              <a:t>75</a:t>
            </a:fld>
            <a:endParaRPr lang="en-US"/>
          </a:p>
        </p:txBody>
      </p:sp>
    </p:spTree>
    <p:extLst>
      <p:ext uri="{BB962C8B-B14F-4D97-AF65-F5344CB8AC3E}">
        <p14:creationId xmlns:p14="http://schemas.microsoft.com/office/powerpoint/2010/main" val="22007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10342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55796E69-22A6-BE4F-A4D6-3026FE26C550}" type="slidenum">
              <a:rPr lang="en-US" sz="1200">
                <a:latin typeface="Arial" charset="0"/>
              </a:rPr>
              <a:pPr/>
              <a:t>77</a:t>
            </a:fld>
            <a:endParaRPr lang="en-US" sz="1200">
              <a:latin typeface="Arial" charset="0"/>
            </a:endParaRPr>
          </a:p>
        </p:txBody>
      </p:sp>
      <p:sp>
        <p:nvSpPr>
          <p:cNvPr id="103428" name="Rectangle 2"/>
          <p:cNvSpPr>
            <a:spLocks noGrp="1" noRot="1" noChangeAspect="1" noChangeArrowheads="1" noTextEdit="1"/>
          </p:cNvSpPr>
          <p:nvPr>
            <p:ph type="sldImg"/>
          </p:nvPr>
        </p:nvSpPr>
        <p:spPr>
          <a:xfrm>
            <a:off x="1143000" y="685800"/>
            <a:ext cx="4572000" cy="3429000"/>
          </a:xfrm>
          <a:ln/>
        </p:spPr>
      </p:sp>
      <p:sp>
        <p:nvSpPr>
          <p:cNvPr id="10342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ea typeface="ＭＳ Ｐゴシック" charset="0"/>
                <a:cs typeface="ＭＳ Ｐゴシック" charset="0"/>
              </a:rPr>
              <a:t>Data becoming</a:t>
            </a:r>
            <a:r>
              <a:rPr lang="en-US" baseline="0" dirty="0">
                <a:ea typeface="ＭＳ Ｐゴシック" charset="0"/>
                <a:cs typeface="ＭＳ Ｐゴシック" charset="0"/>
              </a:rPr>
              <a:t> feature-rich necessitating the development of </a:t>
            </a:r>
            <a:r>
              <a:rPr lang="en-US" baseline="0" dirty="0" err="1">
                <a:ea typeface="ＭＳ Ｐゴシック" charset="0"/>
                <a:cs typeface="ＭＳ Ｐゴシック" charset="0"/>
              </a:rPr>
              <a:t>vis</a:t>
            </a:r>
            <a:r>
              <a:rPr lang="en-US" baseline="0" dirty="0">
                <a:ea typeface="ＭＳ Ｐゴシック" charset="0"/>
                <a:cs typeface="ＭＳ Ｐゴシック" charset="0"/>
              </a:rPr>
              <a:t> methods that are feature aware.</a:t>
            </a:r>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Future efforts: Bio and Climate</a:t>
            </a:r>
            <a:r>
              <a:rPr lang="en-US" baseline="0" dirty="0">
                <a:ea typeface="ＭＳ Ｐゴシック" charset="0"/>
                <a:cs typeface="ＭＳ Ｐゴシック" charset="0"/>
              </a:rPr>
              <a:t> science applications.</a:t>
            </a:r>
            <a:endParaRPr lang="en-US" dirty="0">
              <a:ea typeface="ＭＳ Ｐゴシック" charset="0"/>
              <a:cs typeface="ＭＳ Ｐゴシック" charset="0"/>
            </a:endParaRPr>
          </a:p>
        </p:txBody>
      </p:sp>
    </p:spTree>
    <p:extLst>
      <p:ext uri="{BB962C8B-B14F-4D97-AF65-F5344CB8AC3E}">
        <p14:creationId xmlns:p14="http://schemas.microsoft.com/office/powerpoint/2010/main" val="3307799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D15383-1C35-1149-9812-8C5F3E012D5B}" type="slidenum">
              <a:rPr lang="en-US"/>
              <a:pPr/>
              <a:t>78</a:t>
            </a:fld>
            <a:endParaRPr lang="en-US"/>
          </a:p>
        </p:txBody>
      </p:sp>
      <p:sp>
        <p:nvSpPr>
          <p:cNvPr id="111618"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116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324252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VGL Focus:</a:t>
            </a:r>
          </a:p>
          <a:p>
            <a:pPr lvl="1"/>
            <a:r>
              <a:rPr lang="en-US" dirty="0"/>
              <a:t>Topological structures for representing data (scalar functions, point clouds)</a:t>
            </a:r>
          </a:p>
          <a:p>
            <a:pPr lvl="1"/>
            <a:r>
              <a:rPr lang="en-US" dirty="0"/>
              <a:t>Applications to data visualization and analysis</a:t>
            </a:r>
          </a:p>
          <a:p>
            <a:endParaRPr lang="en-US" dirty="0"/>
          </a:p>
        </p:txBody>
      </p:sp>
      <p:sp>
        <p:nvSpPr>
          <p:cNvPr id="4" name="Header Placeholder 3"/>
          <p:cNvSpPr>
            <a:spLocks noGrp="1"/>
          </p:cNvSpPr>
          <p:nvPr>
            <p:ph type="hdr" sz="quarter" idx="10"/>
          </p:nvPr>
        </p:nvSpPr>
        <p:spPr/>
        <p:txBody>
          <a:bodyPr/>
          <a:lstStyle/>
          <a:p>
            <a:pPr>
              <a:defRPr/>
            </a:pPr>
            <a:r>
              <a:rPr lang="en-US"/>
              <a:t>ECS 289L, Spring 2006</a:t>
            </a:r>
          </a:p>
        </p:txBody>
      </p:sp>
      <p:sp>
        <p:nvSpPr>
          <p:cNvPr id="5" name="Slide Number Placeholder 4"/>
          <p:cNvSpPr>
            <a:spLocks noGrp="1"/>
          </p:cNvSpPr>
          <p:nvPr>
            <p:ph type="sldNum" sz="quarter" idx="11"/>
          </p:nvPr>
        </p:nvSpPr>
        <p:spPr/>
        <p:txBody>
          <a:bodyPr/>
          <a:lstStyle/>
          <a:p>
            <a:pPr>
              <a:defRPr/>
            </a:pPr>
            <a:fld id="{5AC4FB14-87B7-8140-AAE8-D42289A75EF1}" type="slidenum">
              <a:rPr lang="en-US" smtClean="0"/>
              <a:pPr>
                <a:defRPr/>
              </a:pPr>
              <a:t>6</a:t>
            </a:fld>
            <a:endParaRPr lang="en-US"/>
          </a:p>
        </p:txBody>
      </p:sp>
    </p:spTree>
    <p:extLst>
      <p:ext uri="{BB962C8B-B14F-4D97-AF65-F5344CB8AC3E}">
        <p14:creationId xmlns:p14="http://schemas.microsoft.com/office/powerpoint/2010/main" val="2906463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5D593D-96D1-744D-8040-D34F3811EE2B}" type="slidenum">
              <a:rPr lang="en-US"/>
              <a:pPr/>
              <a:t>11</a:t>
            </a:fld>
            <a:endParaRPr lang="en-US"/>
          </a:p>
        </p:txBody>
      </p:sp>
      <p:sp>
        <p:nvSpPr>
          <p:cNvPr id="7475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47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dirty="0"/>
              <a:t>Notions of Calculus</a:t>
            </a:r>
          </a:p>
          <a:p>
            <a:r>
              <a:rPr lang="en-US" dirty="0"/>
              <a:t>Z = Sin(x) + Cos(y)</a:t>
            </a:r>
          </a:p>
          <a:p>
            <a:r>
              <a:rPr lang="en-US" dirty="0"/>
              <a:t>Z = X^3 * Y^3</a:t>
            </a:r>
          </a:p>
        </p:txBody>
      </p:sp>
    </p:spTree>
    <p:extLst>
      <p:ext uri="{BB962C8B-B14F-4D97-AF65-F5344CB8AC3E}">
        <p14:creationId xmlns:p14="http://schemas.microsoft.com/office/powerpoint/2010/main" val="28391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D535E4-9327-CB4E-BC1D-A1214D5AB778}" type="slidenum">
              <a:rPr lang="en-US"/>
              <a:pPr/>
              <a:t>12</a:t>
            </a:fld>
            <a:endParaRPr lang="en-US"/>
          </a:p>
        </p:txBody>
      </p:sp>
      <p:sp>
        <p:nvSpPr>
          <p:cNvPr id="76802"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Critical points -- exactly where ball will remain stationary if left on its own.</a:t>
            </a:r>
          </a:p>
          <a:p>
            <a:r>
              <a:rPr lang="en-US"/>
              <a:t>What is the difference between maxima and minima -- unstable and stable</a:t>
            </a:r>
          </a:p>
          <a:p>
            <a:r>
              <a:rPr lang="en-US"/>
              <a:t>Inflexion points?</a:t>
            </a:r>
          </a:p>
        </p:txBody>
      </p:sp>
    </p:spTree>
    <p:extLst>
      <p:ext uri="{BB962C8B-B14F-4D97-AF65-F5344CB8AC3E}">
        <p14:creationId xmlns:p14="http://schemas.microsoft.com/office/powerpoint/2010/main" val="3410051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4B30C-78CD-B24E-AE8C-6D521FE3E5E5}" type="slidenum">
              <a:rPr lang="en-US"/>
              <a:pPr/>
              <a:t>13</a:t>
            </a:fld>
            <a:endParaRPr lang="en-US"/>
          </a:p>
        </p:txBody>
      </p:sp>
      <p:sp>
        <p:nvSpPr>
          <p:cNvPr id="78850"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88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Two types of instability -- principal directions. These are given by eigen-values of Hessian.</a:t>
            </a:r>
          </a:p>
        </p:txBody>
      </p:sp>
    </p:spTree>
    <p:extLst>
      <p:ext uri="{BB962C8B-B14F-4D97-AF65-F5344CB8AC3E}">
        <p14:creationId xmlns:p14="http://schemas.microsoft.com/office/powerpoint/2010/main" val="2503340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132013" y="1219200"/>
            <a:ext cx="4876800" cy="2819400"/>
          </a:xfrm>
        </p:spPr>
        <p:txBody>
          <a:bodyPr/>
          <a:lstStyle>
            <a:lvl1pPr>
              <a:defRPr sz="4800"/>
            </a:lvl1pPr>
          </a:lstStyle>
          <a:p>
            <a:pPr lvl="0"/>
            <a:r>
              <a:rPr lang="en-US" noProof="0"/>
              <a:t>Click to edit Master title style</a:t>
            </a:r>
          </a:p>
        </p:txBody>
      </p:sp>
      <p:sp>
        <p:nvSpPr>
          <p:cNvPr id="4099" name="Rectangle 3"/>
          <p:cNvSpPr>
            <a:spLocks noGrp="1" noChangeArrowheads="1"/>
          </p:cNvSpPr>
          <p:nvPr>
            <p:ph type="subTitle" idx="1"/>
          </p:nvPr>
        </p:nvSpPr>
        <p:spPr>
          <a:xfrm>
            <a:off x="685800" y="4419600"/>
            <a:ext cx="4343400" cy="1447800"/>
          </a:xfrm>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0" indent="0" algn="r">
              <a:buFontTx/>
              <a:buNone/>
              <a:defRPr sz="2800"/>
            </a:lvl1pPr>
          </a:lstStyle>
          <a:p>
            <a:pPr lvl="0"/>
            <a:r>
              <a:rPr lang="en-US" noProof="0"/>
              <a:t>Click to edit Master subtitle style</a:t>
            </a:r>
          </a:p>
        </p:txBody>
      </p:sp>
      <p:sp>
        <p:nvSpPr>
          <p:cNvPr id="4100" name="Rectangle 4"/>
          <p:cNvSpPr>
            <a:spLocks noGrp="1" noChangeArrowheads="1"/>
          </p:cNvSpPr>
          <p:nvPr>
            <p:ph type="dt" sz="half" idx="2"/>
          </p:nvPr>
        </p:nvSpPr>
        <p:spPr>
          <a:xfrm>
            <a:off x="685800" y="6248400"/>
            <a:ext cx="1905000" cy="457200"/>
          </a:xfrm>
        </p:spPr>
        <p:txBody>
          <a:bodyPr/>
          <a:lstStyle>
            <a:lvl1pPr>
              <a:defRPr sz="1400"/>
            </a:lvl1pPr>
          </a:lstStyle>
          <a:p>
            <a:r>
              <a:rPr lang="en-IN"/>
              <a:t>Vijay Natarajan</a:t>
            </a:r>
            <a:endParaRPr lang="en-US"/>
          </a:p>
        </p:txBody>
      </p:sp>
      <p:sp>
        <p:nvSpPr>
          <p:cNvPr id="4101" name="Rectangle 5"/>
          <p:cNvSpPr>
            <a:spLocks noGrp="1" noChangeArrowheads="1"/>
          </p:cNvSpPr>
          <p:nvPr>
            <p:ph type="ftr" sz="quarter" idx="3"/>
          </p:nvPr>
        </p:nvSpPr>
        <p:spPr>
          <a:xfrm>
            <a:off x="3124200" y="6248400"/>
            <a:ext cx="3886200" cy="457200"/>
          </a:xfrm>
        </p:spPr>
        <p:txBody>
          <a:bodyPr/>
          <a:lstStyle>
            <a:lvl1pPr>
              <a:defRPr sz="1400"/>
            </a:lvl1pPr>
          </a:lstStyle>
          <a:p>
            <a:r>
              <a:rPr lang="en-IN"/>
              <a:t>ACM Summer School 2019 : Reeb Graphs and Applications</a:t>
            </a:r>
            <a:endParaRPr lang="en-US"/>
          </a:p>
        </p:txBody>
      </p:sp>
      <p:sp>
        <p:nvSpPr>
          <p:cNvPr id="4102" name="Rectangle 6"/>
          <p:cNvSpPr>
            <a:spLocks noGrp="1" noChangeArrowheads="1"/>
          </p:cNvSpPr>
          <p:nvPr>
            <p:ph type="sldNum" sz="quarter" idx="4"/>
          </p:nvPr>
        </p:nvSpPr>
        <p:spPr>
          <a:xfrm>
            <a:off x="7772400" y="6248400"/>
            <a:ext cx="1143000" cy="457200"/>
          </a:xfrm>
        </p:spPr>
        <p:txBody>
          <a:bodyPr/>
          <a:lstStyle>
            <a:lvl1pPr>
              <a:defRPr sz="1400"/>
            </a:lvl1pPr>
          </a:lstStyle>
          <a:p>
            <a:fld id="{06F05751-A6B1-D842-9360-58C0D453F40E}"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IN"/>
              <a:t>Vijay Natarajan</a:t>
            </a:r>
            <a:endParaRPr lang="en-US"/>
          </a:p>
        </p:txBody>
      </p:sp>
      <p:sp>
        <p:nvSpPr>
          <p:cNvPr id="5" name="Footer Placeholder 4"/>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lvl1pPr>
              <a:defRPr/>
            </a:lvl1pPr>
          </a:lstStyle>
          <a:p>
            <a:fld id="{C21D8A80-BDBC-054C-8EC5-11ACE73EFED0}" type="slidenum">
              <a:rPr lang="en-US"/>
              <a:pPr/>
              <a:t>‹#›</a:t>
            </a:fld>
            <a:endParaRPr lang="en-US"/>
          </a:p>
        </p:txBody>
      </p:sp>
    </p:spTree>
    <p:extLst>
      <p:ext uri="{BB962C8B-B14F-4D97-AF65-F5344CB8AC3E}">
        <p14:creationId xmlns:p14="http://schemas.microsoft.com/office/powerpoint/2010/main" val="434385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IN"/>
              <a:t>Vijay Natarajan</a:t>
            </a:r>
            <a:endParaRPr lang="en-US"/>
          </a:p>
        </p:txBody>
      </p:sp>
      <p:sp>
        <p:nvSpPr>
          <p:cNvPr id="5" name="Footer Placeholder 4"/>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lvl1pPr>
              <a:defRPr/>
            </a:lvl1pPr>
          </a:lstStyle>
          <a:p>
            <a:fld id="{82F2D996-2D69-0D41-8662-7F778BEAE19F}" type="slidenum">
              <a:rPr lang="en-US"/>
              <a:pPr/>
              <a:t>‹#›</a:t>
            </a:fld>
            <a:endParaRPr lang="en-US"/>
          </a:p>
        </p:txBody>
      </p:sp>
    </p:spTree>
    <p:extLst>
      <p:ext uri="{BB962C8B-B14F-4D97-AF65-F5344CB8AC3E}">
        <p14:creationId xmlns:p14="http://schemas.microsoft.com/office/powerpoint/2010/main" val="1942629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r>
              <a:rPr lang="en-IN"/>
              <a:t>Vijay Natarajan</a:t>
            </a:r>
            <a:endParaRPr lang="en-US"/>
          </a:p>
        </p:txBody>
      </p:sp>
      <p:sp>
        <p:nvSpPr>
          <p:cNvPr id="6" name="Rectangle 6"/>
          <p:cNvSpPr>
            <a:spLocks noGrp="1" noChangeArrowheads="1"/>
          </p:cNvSpPr>
          <p:nvPr>
            <p:ph type="ftr" sz="quarter" idx="11"/>
          </p:nvPr>
        </p:nvSpPr>
        <p:spPr>
          <a:ln/>
        </p:spPr>
        <p:txBody>
          <a:bodyPr/>
          <a:lstStyle>
            <a:lvl1pPr>
              <a:defRPr/>
            </a:lvl1pPr>
          </a:lstStyle>
          <a:p>
            <a:r>
              <a:rPr lang="en-IN"/>
              <a:t>ACM Summer School 2019 : Reeb Graphs and Applications</a:t>
            </a:r>
            <a:endParaRPr lang="en-US"/>
          </a:p>
        </p:txBody>
      </p:sp>
      <p:sp>
        <p:nvSpPr>
          <p:cNvPr id="7" name="Rectangle 7"/>
          <p:cNvSpPr>
            <a:spLocks noGrp="1" noChangeArrowheads="1"/>
          </p:cNvSpPr>
          <p:nvPr>
            <p:ph type="sldNum" sz="quarter" idx="12"/>
          </p:nvPr>
        </p:nvSpPr>
        <p:spPr>
          <a:ln/>
        </p:spPr>
        <p:txBody>
          <a:bodyPr/>
          <a:lstStyle>
            <a:lvl1pPr>
              <a:defRPr/>
            </a:lvl1pPr>
          </a:lstStyle>
          <a:p>
            <a:fld id="{833FEBDD-1A79-EF46-8DAC-4FDB65242AE7}" type="slidenum">
              <a:rPr lang="en-US"/>
              <a:pPr/>
              <a:t>‹#›</a:t>
            </a:fld>
            <a:endParaRPr lang="en-US"/>
          </a:p>
        </p:txBody>
      </p:sp>
    </p:spTree>
    <p:extLst>
      <p:ext uri="{BB962C8B-B14F-4D97-AF65-F5344CB8AC3E}">
        <p14:creationId xmlns:p14="http://schemas.microsoft.com/office/powerpoint/2010/main" val="46036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IN"/>
              <a:t>Vijay Natarajan</a:t>
            </a:r>
            <a:endParaRPr lang="en-US"/>
          </a:p>
        </p:txBody>
      </p:sp>
      <p:sp>
        <p:nvSpPr>
          <p:cNvPr id="5" name="Footer Placeholder 4"/>
          <p:cNvSpPr>
            <a:spLocks noGrp="1"/>
          </p:cNvSpPr>
          <p:nvPr>
            <p:ph type="ftr" sz="quarter" idx="11"/>
          </p:nvPr>
        </p:nvSpPr>
        <p:spPr>
          <a:xfrm>
            <a:off x="2590800" y="6553200"/>
            <a:ext cx="4069432" cy="152400"/>
          </a:xfrm>
        </p:spPr>
        <p:txBody>
          <a:bodyPr/>
          <a:lstStyle>
            <a:lvl1pPr>
              <a:defRPr/>
            </a:lvl1pPr>
          </a:lstStyle>
          <a:p>
            <a:r>
              <a:rPr lang="en-IN" dirty="0"/>
              <a:t>ACM Summer School 2019 : Reeb Graphs and Applications</a:t>
            </a:r>
            <a:endParaRPr lang="en-US" dirty="0"/>
          </a:p>
        </p:txBody>
      </p:sp>
      <p:sp>
        <p:nvSpPr>
          <p:cNvPr id="6" name="Slide Number Placeholder 5"/>
          <p:cNvSpPr>
            <a:spLocks noGrp="1"/>
          </p:cNvSpPr>
          <p:nvPr>
            <p:ph type="sldNum" sz="quarter" idx="12"/>
          </p:nvPr>
        </p:nvSpPr>
        <p:spPr/>
        <p:txBody>
          <a:bodyPr/>
          <a:lstStyle>
            <a:lvl1pPr>
              <a:defRPr/>
            </a:lvl1pPr>
          </a:lstStyle>
          <a:p>
            <a:fld id="{2BB2C10A-8FDE-DC48-BE6E-11A39CCD29F1}" type="slidenum">
              <a:rPr lang="en-US"/>
              <a:pPr/>
              <a:t>‹#›</a:t>
            </a:fld>
            <a:endParaRPr lang="en-US"/>
          </a:p>
        </p:txBody>
      </p:sp>
    </p:spTree>
    <p:extLst>
      <p:ext uri="{BB962C8B-B14F-4D97-AF65-F5344CB8AC3E}">
        <p14:creationId xmlns:p14="http://schemas.microsoft.com/office/powerpoint/2010/main" val="3771391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en-IN"/>
              <a:t>Vijay Natarajan</a:t>
            </a:r>
            <a:endParaRPr lang="en-US"/>
          </a:p>
        </p:txBody>
      </p:sp>
      <p:sp>
        <p:nvSpPr>
          <p:cNvPr id="5" name="Footer Placeholder 4"/>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lvl1pPr>
              <a:defRPr/>
            </a:lvl1pPr>
          </a:lstStyle>
          <a:p>
            <a:fld id="{03978526-3FCB-3C47-9592-F4EF17735804}" type="slidenum">
              <a:rPr lang="en-US"/>
              <a:pPr/>
              <a:t>‹#›</a:t>
            </a:fld>
            <a:endParaRPr lang="en-US"/>
          </a:p>
        </p:txBody>
      </p:sp>
    </p:spTree>
    <p:extLst>
      <p:ext uri="{BB962C8B-B14F-4D97-AF65-F5344CB8AC3E}">
        <p14:creationId xmlns:p14="http://schemas.microsoft.com/office/powerpoint/2010/main" val="3716596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r>
              <a:rPr lang="en-IN"/>
              <a:t>Vijay Natarajan</a:t>
            </a:r>
            <a:endParaRPr lang="en-US"/>
          </a:p>
        </p:txBody>
      </p:sp>
      <p:sp>
        <p:nvSpPr>
          <p:cNvPr id="6" name="Footer Placeholder 5"/>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7" name="Slide Number Placeholder 6"/>
          <p:cNvSpPr>
            <a:spLocks noGrp="1"/>
          </p:cNvSpPr>
          <p:nvPr>
            <p:ph type="sldNum" sz="quarter" idx="12"/>
          </p:nvPr>
        </p:nvSpPr>
        <p:spPr/>
        <p:txBody>
          <a:bodyPr/>
          <a:lstStyle>
            <a:lvl1pPr>
              <a:defRPr/>
            </a:lvl1pPr>
          </a:lstStyle>
          <a:p>
            <a:fld id="{B8A5045C-FB4F-AA45-9C6D-E5848128A110}" type="slidenum">
              <a:rPr lang="en-US"/>
              <a:pPr/>
              <a:t>‹#›</a:t>
            </a:fld>
            <a:endParaRPr lang="en-US"/>
          </a:p>
        </p:txBody>
      </p:sp>
    </p:spTree>
    <p:extLst>
      <p:ext uri="{BB962C8B-B14F-4D97-AF65-F5344CB8AC3E}">
        <p14:creationId xmlns:p14="http://schemas.microsoft.com/office/powerpoint/2010/main" val="2684790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r>
              <a:rPr lang="en-IN"/>
              <a:t>Vijay Natarajan</a:t>
            </a:r>
            <a:endParaRPr lang="en-US"/>
          </a:p>
        </p:txBody>
      </p:sp>
      <p:sp>
        <p:nvSpPr>
          <p:cNvPr id="8" name="Footer Placeholder 7"/>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9" name="Slide Number Placeholder 8"/>
          <p:cNvSpPr>
            <a:spLocks noGrp="1"/>
          </p:cNvSpPr>
          <p:nvPr>
            <p:ph type="sldNum" sz="quarter" idx="12"/>
          </p:nvPr>
        </p:nvSpPr>
        <p:spPr/>
        <p:txBody>
          <a:bodyPr/>
          <a:lstStyle>
            <a:lvl1pPr>
              <a:defRPr/>
            </a:lvl1pPr>
          </a:lstStyle>
          <a:p>
            <a:fld id="{DD24C718-D2E9-5548-951E-2BBFEDB870CA}" type="slidenum">
              <a:rPr lang="en-US"/>
              <a:pPr/>
              <a:t>‹#›</a:t>
            </a:fld>
            <a:endParaRPr lang="en-US"/>
          </a:p>
        </p:txBody>
      </p:sp>
    </p:spTree>
    <p:extLst>
      <p:ext uri="{BB962C8B-B14F-4D97-AF65-F5344CB8AC3E}">
        <p14:creationId xmlns:p14="http://schemas.microsoft.com/office/powerpoint/2010/main" val="306096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r>
              <a:rPr lang="en-IN"/>
              <a:t>Vijay Natarajan</a:t>
            </a:r>
            <a:endParaRPr lang="en-US"/>
          </a:p>
        </p:txBody>
      </p:sp>
      <p:sp>
        <p:nvSpPr>
          <p:cNvPr id="4" name="Footer Placeholder 3"/>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5" name="Slide Number Placeholder 4"/>
          <p:cNvSpPr>
            <a:spLocks noGrp="1"/>
          </p:cNvSpPr>
          <p:nvPr>
            <p:ph type="sldNum" sz="quarter" idx="12"/>
          </p:nvPr>
        </p:nvSpPr>
        <p:spPr/>
        <p:txBody>
          <a:bodyPr/>
          <a:lstStyle>
            <a:lvl1pPr>
              <a:defRPr/>
            </a:lvl1pPr>
          </a:lstStyle>
          <a:p>
            <a:fld id="{DFA947D4-66C8-1A46-9675-7908F01010C7}" type="slidenum">
              <a:rPr lang="en-US"/>
              <a:pPr/>
              <a:t>‹#›</a:t>
            </a:fld>
            <a:endParaRPr lang="en-US"/>
          </a:p>
        </p:txBody>
      </p:sp>
    </p:spTree>
    <p:extLst>
      <p:ext uri="{BB962C8B-B14F-4D97-AF65-F5344CB8AC3E}">
        <p14:creationId xmlns:p14="http://schemas.microsoft.com/office/powerpoint/2010/main" val="402491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IN"/>
              <a:t>Vijay Natarajan</a:t>
            </a:r>
            <a:endParaRPr lang="en-US"/>
          </a:p>
        </p:txBody>
      </p:sp>
      <p:sp>
        <p:nvSpPr>
          <p:cNvPr id="3" name="Footer Placeholder 2"/>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4" name="Slide Number Placeholder 3"/>
          <p:cNvSpPr>
            <a:spLocks noGrp="1"/>
          </p:cNvSpPr>
          <p:nvPr>
            <p:ph type="sldNum" sz="quarter" idx="12"/>
          </p:nvPr>
        </p:nvSpPr>
        <p:spPr/>
        <p:txBody>
          <a:bodyPr/>
          <a:lstStyle>
            <a:lvl1pPr>
              <a:defRPr/>
            </a:lvl1pPr>
          </a:lstStyle>
          <a:p>
            <a:fld id="{0C60EC1F-EFC9-1541-A947-566696835940}" type="slidenum">
              <a:rPr lang="en-US"/>
              <a:pPr/>
              <a:t>‹#›</a:t>
            </a:fld>
            <a:endParaRPr lang="en-US"/>
          </a:p>
        </p:txBody>
      </p:sp>
    </p:spTree>
    <p:extLst>
      <p:ext uri="{BB962C8B-B14F-4D97-AF65-F5344CB8AC3E}">
        <p14:creationId xmlns:p14="http://schemas.microsoft.com/office/powerpoint/2010/main" val="360552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IN"/>
              <a:t>Vijay Natarajan</a:t>
            </a:r>
            <a:endParaRPr lang="en-US"/>
          </a:p>
        </p:txBody>
      </p:sp>
      <p:sp>
        <p:nvSpPr>
          <p:cNvPr id="6" name="Footer Placeholder 5"/>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7" name="Slide Number Placeholder 6"/>
          <p:cNvSpPr>
            <a:spLocks noGrp="1"/>
          </p:cNvSpPr>
          <p:nvPr>
            <p:ph type="sldNum" sz="quarter" idx="12"/>
          </p:nvPr>
        </p:nvSpPr>
        <p:spPr/>
        <p:txBody>
          <a:bodyPr/>
          <a:lstStyle>
            <a:lvl1pPr>
              <a:defRPr/>
            </a:lvl1pPr>
          </a:lstStyle>
          <a:p>
            <a:fld id="{7D908CF3-E66A-704A-9D05-5DF2CFA48ED9}" type="slidenum">
              <a:rPr lang="en-US"/>
              <a:pPr/>
              <a:t>‹#›</a:t>
            </a:fld>
            <a:endParaRPr lang="en-US"/>
          </a:p>
        </p:txBody>
      </p:sp>
    </p:spTree>
    <p:extLst>
      <p:ext uri="{BB962C8B-B14F-4D97-AF65-F5344CB8AC3E}">
        <p14:creationId xmlns:p14="http://schemas.microsoft.com/office/powerpoint/2010/main" val="2673734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IN"/>
              <a:t>Vijay Natarajan</a:t>
            </a:r>
            <a:endParaRPr lang="en-US"/>
          </a:p>
        </p:txBody>
      </p:sp>
      <p:sp>
        <p:nvSpPr>
          <p:cNvPr id="6" name="Footer Placeholder 5"/>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7" name="Slide Number Placeholder 6"/>
          <p:cNvSpPr>
            <a:spLocks noGrp="1"/>
          </p:cNvSpPr>
          <p:nvPr>
            <p:ph type="sldNum" sz="quarter" idx="12"/>
          </p:nvPr>
        </p:nvSpPr>
        <p:spPr/>
        <p:txBody>
          <a:bodyPr/>
          <a:lstStyle>
            <a:lvl1pPr>
              <a:defRPr/>
            </a:lvl1pPr>
          </a:lstStyle>
          <a:p>
            <a:fld id="{065764A0-E886-F440-8C9E-E1C3231380F3}" type="slidenum">
              <a:rPr lang="en-US"/>
              <a:pPr/>
              <a:t>‹#›</a:t>
            </a:fld>
            <a:endParaRPr lang="en-US"/>
          </a:p>
        </p:txBody>
      </p:sp>
    </p:spTree>
    <p:extLst>
      <p:ext uri="{BB962C8B-B14F-4D97-AF65-F5344CB8AC3E}">
        <p14:creationId xmlns:p14="http://schemas.microsoft.com/office/powerpoint/2010/main" val="2139963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ffectLst>
            <a:outerShdw blurRad="63500" dist="38099" dir="2700000" algn="ctr" rotWithShape="0">
              <a:srgbClr val="FFFFFF">
                <a:alpha val="74998"/>
              </a:srgbClr>
            </a:outerShdw>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6" name="Rectangle 4"/>
          <p:cNvSpPr>
            <a:spLocks noGrp="1" noChangeArrowheads="1"/>
          </p:cNvSpPr>
          <p:nvPr>
            <p:ph type="dt" sz="half" idx="2"/>
          </p:nvPr>
        </p:nvSpPr>
        <p:spPr bwMode="auto">
          <a:xfrm>
            <a:off x="685800" y="6553200"/>
            <a:ext cx="1905000" cy="152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000">
                <a:latin typeface="+mn-lt"/>
                <a:ea typeface="+mn-ea"/>
                <a:cs typeface="+mn-cs"/>
              </a:defRPr>
            </a:lvl1pPr>
          </a:lstStyle>
          <a:p>
            <a:r>
              <a:rPr lang="en-IN"/>
              <a:t>Vijay Natarajan</a:t>
            </a:r>
            <a:endParaRPr lang="en-US"/>
          </a:p>
        </p:txBody>
      </p:sp>
      <p:sp>
        <p:nvSpPr>
          <p:cNvPr id="3077" name="Rectangle 5"/>
          <p:cNvSpPr>
            <a:spLocks noGrp="1" noChangeArrowheads="1"/>
          </p:cNvSpPr>
          <p:nvPr>
            <p:ph type="ftr" sz="quarter" idx="3"/>
          </p:nvPr>
        </p:nvSpPr>
        <p:spPr bwMode="auto">
          <a:xfrm>
            <a:off x="2590800" y="6553200"/>
            <a:ext cx="3962400" cy="15233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mn-lt"/>
                <a:ea typeface="+mn-ea"/>
                <a:cs typeface="+mn-cs"/>
              </a:defRPr>
            </a:lvl1pPr>
          </a:lstStyle>
          <a:p>
            <a:r>
              <a:rPr lang="en-IN" dirty="0"/>
              <a:t>ACM Summer School 2019 : Reeb Graphs and Applications</a:t>
            </a:r>
            <a:endParaRPr lang="en-US" dirty="0"/>
          </a:p>
        </p:txBody>
      </p:sp>
      <p:sp>
        <p:nvSpPr>
          <p:cNvPr id="3078" name="Rectangle 6"/>
          <p:cNvSpPr>
            <a:spLocks noGrp="1" noChangeArrowheads="1"/>
          </p:cNvSpPr>
          <p:nvPr>
            <p:ph type="sldNum" sz="quarter" idx="4"/>
          </p:nvPr>
        </p:nvSpPr>
        <p:spPr bwMode="auto">
          <a:xfrm>
            <a:off x="6553200" y="6553200"/>
            <a:ext cx="1905000" cy="152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000">
                <a:latin typeface="+mn-lt"/>
                <a:ea typeface="+mn-ea"/>
                <a:cs typeface="+mn-cs"/>
              </a:defRPr>
            </a:lvl1pPr>
          </a:lstStyle>
          <a:p>
            <a:fld id="{858EAD0E-1265-7447-A92A-C782C6A69328}" type="slidenum">
              <a:rPr lang="en-US"/>
              <a:pPr/>
              <a:t>‹#›</a:t>
            </a:fld>
            <a:endParaRPr lang="en-US"/>
          </a:p>
        </p:txBody>
      </p:sp>
      <p:sp>
        <p:nvSpPr>
          <p:cNvPr id="3079" name="Line 7"/>
          <p:cNvSpPr>
            <a:spLocks noChangeShapeType="1"/>
          </p:cNvSpPr>
          <p:nvPr/>
        </p:nvSpPr>
        <p:spPr bwMode="auto">
          <a:xfrm>
            <a:off x="685800" y="6553200"/>
            <a:ext cx="7772400" cy="0"/>
          </a:xfrm>
          <a:prstGeom prst="line">
            <a:avLst/>
          </a:prstGeom>
          <a:noFill/>
          <a:ln w="9525">
            <a:solidFill>
              <a:schemeClr val="tx1"/>
            </a:solidFill>
            <a:round/>
            <a:headEnd/>
            <a:tailEnd/>
          </a:ln>
          <a:effectLst>
            <a:outerShdw blurRad="63500" dist="35921" dir="2700000" algn="ctr" rotWithShape="0">
              <a:schemeClr val="bg2"/>
            </a:outerShdw>
          </a:effectLst>
          <a:extLst>
            <a:ext uri="{909E8E84-426E-40dd-AFC4-6F175D3DCCD1}">
              <a14:hiddenFill xmlns:a14="http://schemas.microsoft.com/office/drawing/2010/main" xmlns="">
                <a:noFill/>
              </a14:hiddenFill>
            </a:ext>
          </a:extLst>
        </p:spPr>
        <p:txBody>
          <a:bodyPr anchor="ctr">
            <a:spAutoFit/>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entury Gothic" charset="0"/>
          <a:ea typeface="Osaka" charset="0"/>
          <a:cs typeface="Osaka" charset="0"/>
        </a:defRPr>
      </a:lvl2pPr>
      <a:lvl3pPr algn="ctr" rtl="0" fontAlgn="base">
        <a:spcBef>
          <a:spcPct val="0"/>
        </a:spcBef>
        <a:spcAft>
          <a:spcPct val="0"/>
        </a:spcAft>
        <a:defRPr sz="4400">
          <a:solidFill>
            <a:schemeClr val="tx2"/>
          </a:solidFill>
          <a:latin typeface="Century Gothic" charset="0"/>
          <a:ea typeface="Osaka" charset="0"/>
          <a:cs typeface="Osaka" charset="0"/>
        </a:defRPr>
      </a:lvl3pPr>
      <a:lvl4pPr algn="ctr" rtl="0" fontAlgn="base">
        <a:spcBef>
          <a:spcPct val="0"/>
        </a:spcBef>
        <a:spcAft>
          <a:spcPct val="0"/>
        </a:spcAft>
        <a:defRPr sz="4400">
          <a:solidFill>
            <a:schemeClr val="tx2"/>
          </a:solidFill>
          <a:latin typeface="Century Gothic" charset="0"/>
          <a:ea typeface="Osaka" charset="0"/>
          <a:cs typeface="Osaka" charset="0"/>
        </a:defRPr>
      </a:lvl4pPr>
      <a:lvl5pPr algn="ctr" rtl="0" fontAlgn="base">
        <a:spcBef>
          <a:spcPct val="0"/>
        </a:spcBef>
        <a:spcAft>
          <a:spcPct val="0"/>
        </a:spcAft>
        <a:defRPr sz="4400">
          <a:solidFill>
            <a:schemeClr val="tx2"/>
          </a:solidFill>
          <a:latin typeface="Century Gothic" charset="0"/>
          <a:ea typeface="Osaka" charset="0"/>
          <a:cs typeface="Osaka" charset="0"/>
        </a:defRPr>
      </a:lvl5pPr>
      <a:lvl6pPr marL="457200" algn="ctr" rtl="0" fontAlgn="base">
        <a:spcBef>
          <a:spcPct val="0"/>
        </a:spcBef>
        <a:spcAft>
          <a:spcPct val="0"/>
        </a:spcAft>
        <a:defRPr sz="4400">
          <a:solidFill>
            <a:schemeClr val="tx2"/>
          </a:solidFill>
          <a:latin typeface="Century Gothic" charset="0"/>
          <a:ea typeface="Osaka" charset="0"/>
          <a:cs typeface="Osaka" charset="0"/>
        </a:defRPr>
      </a:lvl6pPr>
      <a:lvl7pPr marL="914400" algn="ctr" rtl="0" fontAlgn="base">
        <a:spcBef>
          <a:spcPct val="0"/>
        </a:spcBef>
        <a:spcAft>
          <a:spcPct val="0"/>
        </a:spcAft>
        <a:defRPr sz="4400">
          <a:solidFill>
            <a:schemeClr val="tx2"/>
          </a:solidFill>
          <a:latin typeface="Century Gothic" charset="0"/>
          <a:ea typeface="Osaka" charset="0"/>
          <a:cs typeface="Osaka" charset="0"/>
        </a:defRPr>
      </a:lvl7pPr>
      <a:lvl8pPr marL="1371600" algn="ctr" rtl="0" fontAlgn="base">
        <a:spcBef>
          <a:spcPct val="0"/>
        </a:spcBef>
        <a:spcAft>
          <a:spcPct val="0"/>
        </a:spcAft>
        <a:defRPr sz="4400">
          <a:solidFill>
            <a:schemeClr val="tx2"/>
          </a:solidFill>
          <a:latin typeface="Century Gothic" charset="0"/>
          <a:ea typeface="Osaka" charset="0"/>
          <a:cs typeface="Osaka" charset="0"/>
        </a:defRPr>
      </a:lvl8pPr>
      <a:lvl9pPr marL="1828800" algn="ctr" rtl="0" fontAlgn="base">
        <a:spcBef>
          <a:spcPct val="0"/>
        </a:spcBef>
        <a:spcAft>
          <a:spcPct val="0"/>
        </a:spcAft>
        <a:defRPr sz="4400">
          <a:solidFill>
            <a:schemeClr val="tx2"/>
          </a:solidFill>
          <a:latin typeface="Century Gothic" charset="0"/>
          <a:ea typeface="Osaka" charset="0"/>
          <a:cs typeface="Osaka"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Font typeface="Wingdings" charset="0"/>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Font typeface="Wingdings" charset="0"/>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oleObject" Target="../embeddings/oleObject5.bin"/><Relationship Id="rId3" Type="http://schemas.openxmlformats.org/officeDocument/2006/relationships/notesSlide" Target="../notesSlides/notesSlide7.xml"/><Relationship Id="rId7" Type="http://schemas.openxmlformats.org/officeDocument/2006/relationships/oleObject" Target="../embeddings/oleObject2.bin"/><Relationship Id="rId12" Type="http://schemas.openxmlformats.org/officeDocument/2006/relationships/image" Target="../media/image23.e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7.png"/><Relationship Id="rId11" Type="http://schemas.openxmlformats.org/officeDocument/2006/relationships/oleObject" Target="../embeddings/oleObject4.bin"/><Relationship Id="rId5" Type="http://schemas.openxmlformats.org/officeDocument/2006/relationships/image" Target="../media/image26.png"/><Relationship Id="rId10" Type="http://schemas.openxmlformats.org/officeDocument/2006/relationships/image" Target="../media/image22.emf"/><Relationship Id="rId4" Type="http://schemas.openxmlformats.org/officeDocument/2006/relationships/image" Target="../media/image25.png"/><Relationship Id="rId9" Type="http://schemas.openxmlformats.org/officeDocument/2006/relationships/oleObject" Target="../embeddings/oleObject3.bin"/><Relationship Id="rId14"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notesSlide" Target="../notesSlides/notesSlide9.xml"/><Relationship Id="rId7" Type="http://schemas.openxmlformats.org/officeDocument/2006/relationships/oleObject" Target="../embeddings/oleObject7.bin"/><Relationship Id="rId12"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3.e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31.emf"/><Relationship Id="rId4" Type="http://schemas.openxmlformats.org/officeDocument/2006/relationships/image" Target="../media/image33.jpeg"/><Relationship Id="rId9"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oleObject" Target="../embeddings/oleObject12.bin"/><Relationship Id="rId3" Type="http://schemas.openxmlformats.org/officeDocument/2006/relationships/notesSlide" Target="../notesSlides/notesSlide10.xml"/><Relationship Id="rId7" Type="http://schemas.openxmlformats.org/officeDocument/2006/relationships/image" Target="../media/image34.emf"/><Relationship Id="rId12" Type="http://schemas.openxmlformats.org/officeDocument/2006/relationships/image" Target="../media/image28.png"/><Relationship Id="rId2" Type="http://schemas.openxmlformats.org/officeDocument/2006/relationships/slideLayout" Target="../slideLayouts/slideLayout2.xml"/><Relationship Id="rId16" Type="http://schemas.openxmlformats.org/officeDocument/2006/relationships/image" Target="../media/image41.png"/><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35.emf"/><Relationship Id="rId5" Type="http://schemas.openxmlformats.org/officeDocument/2006/relationships/image" Target="../media/image38.png"/><Relationship Id="rId15" Type="http://schemas.openxmlformats.org/officeDocument/2006/relationships/image" Target="../media/image40.jpeg"/><Relationship Id="rId10" Type="http://schemas.openxmlformats.org/officeDocument/2006/relationships/oleObject" Target="../embeddings/oleObject11.bin"/><Relationship Id="rId4" Type="http://schemas.openxmlformats.org/officeDocument/2006/relationships/image" Target="../media/image37.png"/><Relationship Id="rId9" Type="http://schemas.openxmlformats.org/officeDocument/2006/relationships/image" Target="../media/image39.png"/><Relationship Id="rId14" Type="http://schemas.openxmlformats.org/officeDocument/2006/relationships/image" Target="../media/image36.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46.emf"/><Relationship Id="rId18" Type="http://schemas.openxmlformats.org/officeDocument/2006/relationships/oleObject" Target="../embeddings/oleObject20.bin"/><Relationship Id="rId26" Type="http://schemas.openxmlformats.org/officeDocument/2006/relationships/oleObject" Target="../embeddings/oleObject24.bin"/><Relationship Id="rId3" Type="http://schemas.openxmlformats.org/officeDocument/2006/relationships/notesSlide" Target="../notesSlides/notesSlide11.xml"/><Relationship Id="rId21" Type="http://schemas.openxmlformats.org/officeDocument/2006/relationships/image" Target="../media/image50.emf"/><Relationship Id="rId7" Type="http://schemas.openxmlformats.org/officeDocument/2006/relationships/image" Target="../media/image43.emf"/><Relationship Id="rId12" Type="http://schemas.openxmlformats.org/officeDocument/2006/relationships/oleObject" Target="../embeddings/oleObject17.bin"/><Relationship Id="rId17" Type="http://schemas.openxmlformats.org/officeDocument/2006/relationships/image" Target="../media/image48.emf"/><Relationship Id="rId25" Type="http://schemas.openxmlformats.org/officeDocument/2006/relationships/image" Target="../media/image52.emf"/><Relationship Id="rId2" Type="http://schemas.openxmlformats.org/officeDocument/2006/relationships/slideLayout" Target="../slideLayouts/slideLayout2.xml"/><Relationship Id="rId16" Type="http://schemas.openxmlformats.org/officeDocument/2006/relationships/oleObject" Target="../embeddings/oleObject19.bin"/><Relationship Id="rId20" Type="http://schemas.openxmlformats.org/officeDocument/2006/relationships/oleObject" Target="../embeddings/oleObject21.bin"/><Relationship Id="rId29" Type="http://schemas.openxmlformats.org/officeDocument/2006/relationships/image" Target="../media/image54.emf"/><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image" Target="../media/image45.emf"/><Relationship Id="rId24" Type="http://schemas.openxmlformats.org/officeDocument/2006/relationships/oleObject" Target="../embeddings/oleObject23.bin"/><Relationship Id="rId5" Type="http://schemas.openxmlformats.org/officeDocument/2006/relationships/image" Target="../media/image42.emf"/><Relationship Id="rId15" Type="http://schemas.openxmlformats.org/officeDocument/2006/relationships/image" Target="../media/image47.emf"/><Relationship Id="rId23" Type="http://schemas.openxmlformats.org/officeDocument/2006/relationships/image" Target="../media/image51.emf"/><Relationship Id="rId28" Type="http://schemas.openxmlformats.org/officeDocument/2006/relationships/oleObject" Target="../embeddings/oleObject25.bin"/><Relationship Id="rId10" Type="http://schemas.openxmlformats.org/officeDocument/2006/relationships/oleObject" Target="../embeddings/oleObject16.bin"/><Relationship Id="rId19" Type="http://schemas.openxmlformats.org/officeDocument/2006/relationships/image" Target="../media/image49.emf"/><Relationship Id="rId4" Type="http://schemas.openxmlformats.org/officeDocument/2006/relationships/oleObject" Target="../embeddings/oleObject13.bin"/><Relationship Id="rId9" Type="http://schemas.openxmlformats.org/officeDocument/2006/relationships/image" Target="../media/image44.emf"/><Relationship Id="rId14" Type="http://schemas.openxmlformats.org/officeDocument/2006/relationships/oleObject" Target="../embeddings/oleObject18.bin"/><Relationship Id="rId22" Type="http://schemas.openxmlformats.org/officeDocument/2006/relationships/oleObject" Target="../embeddings/oleObject22.bin"/><Relationship Id="rId27" Type="http://schemas.openxmlformats.org/officeDocument/2006/relationships/image" Target="../media/image53.emf"/></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12.xml"/><Relationship Id="rId7" Type="http://schemas.openxmlformats.org/officeDocument/2006/relationships/image" Target="../media/image5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7.bin"/><Relationship Id="rId5" Type="http://schemas.openxmlformats.org/officeDocument/2006/relationships/image" Target="../media/image55.emf"/><Relationship Id="rId4" Type="http://schemas.openxmlformats.org/officeDocument/2006/relationships/oleObject" Target="../embeddings/oleObject26.bin"/><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notesSlide" Target="../notesSlides/notesSlide2.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9.jpeg"/><Relationship Id="rId10" Type="http://schemas.openxmlformats.org/officeDocument/2006/relationships/image" Target="../media/image7.emf"/><Relationship Id="rId4" Type="http://schemas.openxmlformats.org/officeDocument/2006/relationships/image" Target="../media/image8.png"/><Relationship Id="rId9"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19.xml"/><Relationship Id="rId16"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8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86.jpeg"/><Relationship Id="rId7"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28.png"/><Relationship Id="rId10" Type="http://schemas.openxmlformats.org/officeDocument/2006/relationships/image" Target="../media/image89.emf"/><Relationship Id="rId4" Type="http://schemas.openxmlformats.org/officeDocument/2006/relationships/image" Target="../media/image29.png"/><Relationship Id="rId9"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89.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slideLayout" Target="../slideLayouts/slideLayout12.xml"/><Relationship Id="rId7" Type="http://schemas.openxmlformats.org/officeDocument/2006/relationships/customXml" Target="../ink/ink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57.png"/><Relationship Id="rId7" Type="http://schemas.openxmlformats.org/officeDocument/2006/relationships/customXml" Target="../ink/ink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5.tiff"/><Relationship Id="rId5" Type="http://schemas.openxmlformats.org/officeDocument/2006/relationships/image" Target="../media/image94.tiff"/><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00.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customXml" Target="../ink/ink4.xml"/><Relationship Id="rId5" Type="http://schemas.openxmlformats.org/officeDocument/2006/relationships/image" Target="../media/image96.emf"/><Relationship Id="rId4" Type="http://schemas.openxmlformats.org/officeDocument/2006/relationships/oleObject" Target="../embeddings/oleObject28.bin"/></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1.emf"/><Relationship Id="rId4" Type="http://schemas.openxmlformats.org/officeDocument/2006/relationships/customXml" Target="../ink/ink5.xml"/></Relationships>
</file>

<file path=ppt/slides/_rels/slide3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1.bin"/><Relationship Id="rId3" Type="http://schemas.openxmlformats.org/officeDocument/2006/relationships/video" Target="../media/media3.mp4"/><Relationship Id="rId7" Type="http://schemas.openxmlformats.org/officeDocument/2006/relationships/notesSlide" Target="../notesSlides/notesSlide32.xml"/><Relationship Id="rId12" Type="http://schemas.openxmlformats.org/officeDocument/2006/relationships/image" Target="../media/image7.emf"/><Relationship Id="rId2" Type="http://schemas.microsoft.com/office/2007/relationships/media" Target="../media/media3.mp4"/><Relationship Id="rId16" Type="http://schemas.openxmlformats.org/officeDocument/2006/relationships/image" Target="../media/image102.png"/><Relationship Id="rId1" Type="http://schemas.openxmlformats.org/officeDocument/2006/relationships/vmlDrawing" Target="../drawings/vmlDrawing8.vml"/><Relationship Id="rId6" Type="http://schemas.openxmlformats.org/officeDocument/2006/relationships/slideLayout" Target="../slideLayouts/slideLayout2.xml"/><Relationship Id="rId11" Type="http://schemas.openxmlformats.org/officeDocument/2006/relationships/oleObject" Target="../embeddings/oleObject30.bin"/><Relationship Id="rId5" Type="http://schemas.openxmlformats.org/officeDocument/2006/relationships/video" Target="../media/media4.mp4"/><Relationship Id="rId15" Type="http://schemas.openxmlformats.org/officeDocument/2006/relationships/image" Target="../media/image101.png"/><Relationship Id="rId10" Type="http://schemas.openxmlformats.org/officeDocument/2006/relationships/image" Target="../media/image100.png"/><Relationship Id="rId4" Type="http://schemas.microsoft.com/office/2007/relationships/media" Target="../media/media4.mp4"/><Relationship Id="rId9" Type="http://schemas.openxmlformats.org/officeDocument/2006/relationships/image" Target="../media/image97.emf"/><Relationship Id="rId14" Type="http://schemas.openxmlformats.org/officeDocument/2006/relationships/image" Target="../media/image99.emf"/></Relationships>
</file>

<file path=ppt/slides/_rels/slide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4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12.emf"/></Relationships>
</file>

<file path=ppt/slides/_rels/slide4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06.png"/><Relationship Id="rId1" Type="http://schemas.openxmlformats.org/officeDocument/2006/relationships/slideLayout" Target="../slideLayouts/slideLayout6.xml"/><Relationship Id="rId4" Type="http://schemas.openxmlformats.org/officeDocument/2006/relationships/image" Target="../media/image114.emf"/></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10.(nul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97.emf"/><Relationship Id="rId5" Type="http://schemas.openxmlformats.org/officeDocument/2006/relationships/customXml" Target="../ink/ink10.xml"/><Relationship Id="rId4" Type="http://schemas.openxmlformats.org/officeDocument/2006/relationships/image" Target="../media/image111.(nul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8.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9.emf"/><Relationship Id="rId4" Type="http://schemas.openxmlformats.org/officeDocument/2006/relationships/customXml" Target="../ink/ink12.xml"/></Relationships>
</file>

<file path=ppt/slides/_rels/slide49.x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image" Target="../media/image29.png"/><Relationship Id="rId3" Type="http://schemas.openxmlformats.org/officeDocument/2006/relationships/notesSlide" Target="../notesSlides/notesSlide37.xml"/><Relationship Id="rId7" Type="http://schemas.openxmlformats.org/officeDocument/2006/relationships/oleObject" Target="../embeddings/oleObject33.bin"/><Relationship Id="rId12" Type="http://schemas.openxmlformats.org/officeDocument/2006/relationships/image" Target="../media/image40.jpeg"/><Relationship Id="rId2" Type="http://schemas.openxmlformats.org/officeDocument/2006/relationships/slideLayout" Target="../slideLayouts/slideLayout2.xml"/><Relationship Id="rId16" Type="http://schemas.openxmlformats.org/officeDocument/2006/relationships/image" Target="../media/image200.emf"/><Relationship Id="rId1" Type="http://schemas.openxmlformats.org/officeDocument/2006/relationships/vmlDrawing" Target="../drawings/vmlDrawing9.vml"/><Relationship Id="rId6" Type="http://schemas.openxmlformats.org/officeDocument/2006/relationships/image" Target="../media/image113.emf"/><Relationship Id="rId11" Type="http://schemas.openxmlformats.org/officeDocument/2006/relationships/image" Target="../media/image118.png"/><Relationship Id="rId5" Type="http://schemas.openxmlformats.org/officeDocument/2006/relationships/oleObject" Target="../embeddings/oleObject32.bin"/><Relationship Id="rId15" Type="http://schemas.openxmlformats.org/officeDocument/2006/relationships/customXml" Target="../ink/ink13.xml"/><Relationship Id="rId10" Type="http://schemas.openxmlformats.org/officeDocument/2006/relationships/image" Target="../media/image116.emf"/><Relationship Id="rId4" Type="http://schemas.openxmlformats.org/officeDocument/2006/relationships/image" Target="../media/image117.jpeg"/><Relationship Id="rId9" Type="http://schemas.openxmlformats.org/officeDocument/2006/relationships/oleObject" Target="../embeddings/oleObject34.bin"/><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124.tiff"/><Relationship Id="rId18" Type="http://schemas.openxmlformats.org/officeDocument/2006/relationships/image" Target="../media/image201.emf"/><Relationship Id="rId3" Type="http://schemas.openxmlformats.org/officeDocument/2006/relationships/notesSlide" Target="../notesSlides/notesSlide38.xml"/><Relationship Id="rId7" Type="http://schemas.openxmlformats.org/officeDocument/2006/relationships/image" Target="../media/image120.emf"/><Relationship Id="rId12" Type="http://schemas.openxmlformats.org/officeDocument/2006/relationships/image" Target="../media/image123.tiff"/><Relationship Id="rId17" Type="http://schemas.openxmlformats.org/officeDocument/2006/relationships/customXml" Target="../ink/ink14.xml"/><Relationship Id="rId2" Type="http://schemas.openxmlformats.org/officeDocument/2006/relationships/slideLayout" Target="../slideLayouts/slideLayout2.xml"/><Relationship Id="rId16" Type="http://schemas.openxmlformats.org/officeDocument/2006/relationships/image" Target="../media/image127.tiff"/><Relationship Id="rId1" Type="http://schemas.openxmlformats.org/officeDocument/2006/relationships/vmlDrawing" Target="../drawings/vmlDrawing10.vml"/><Relationship Id="rId6" Type="http://schemas.openxmlformats.org/officeDocument/2006/relationships/oleObject" Target="../embeddings/oleObject36.bin"/><Relationship Id="rId11" Type="http://schemas.openxmlformats.org/officeDocument/2006/relationships/image" Target="../media/image122.emf"/><Relationship Id="rId5" Type="http://schemas.openxmlformats.org/officeDocument/2006/relationships/image" Target="../media/image119.emf"/><Relationship Id="rId15" Type="http://schemas.openxmlformats.org/officeDocument/2006/relationships/image" Target="../media/image126.tif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121.emf"/><Relationship Id="rId14" Type="http://schemas.openxmlformats.org/officeDocument/2006/relationships/image" Target="../media/image125.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202.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customXml" Target="../ink/ink15.xml"/><Relationship Id="rId5" Type="http://schemas.openxmlformats.org/officeDocument/2006/relationships/image" Target="../media/image128.emf"/><Relationship Id="rId4" Type="http://schemas.openxmlformats.org/officeDocument/2006/relationships/oleObject" Target="../embeddings/oleObject39.bin"/></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203.emf"/><Relationship Id="rId4" Type="http://schemas.openxmlformats.org/officeDocument/2006/relationships/customXml" Target="../ink/ink16.xml"/></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04.emf"/><Relationship Id="rId5" Type="http://schemas.openxmlformats.org/officeDocument/2006/relationships/customXml" Target="../ink/ink17.xml"/><Relationship Id="rId4" Type="http://schemas.openxmlformats.org/officeDocument/2006/relationships/image" Target="../media/image130.png"/></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205.emf"/><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134.pn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91.png"/><Relationship Id="rId4" Type="http://schemas.openxmlformats.org/officeDocument/2006/relationships/notesSlide" Target="../notesSlides/notesSlide44.xml"/><Relationship Id="rId9" Type="http://schemas.openxmlformats.org/officeDocument/2006/relationships/image" Target="../media/image92.png"/></Relationships>
</file>

<file path=ppt/slides/_rels/slide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null)"/><Relationship Id="rId1" Type="http://schemas.openxmlformats.org/officeDocument/2006/relationships/slideLayout" Target="../slideLayouts/slideLayout6.xml"/><Relationship Id="rId4" Type="http://schemas.openxmlformats.org/officeDocument/2006/relationships/image" Target="../media/image153.png"/></Relationships>
</file>

<file path=ppt/slides/_rels/slide67.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notesSlide" Target="../notesSlides/notesSlide45.xml"/><Relationship Id="rId7" Type="http://schemas.openxmlformats.org/officeDocument/2006/relationships/image" Target="../media/image155.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1.bin"/><Relationship Id="rId11" Type="http://schemas.openxmlformats.org/officeDocument/2006/relationships/image" Target="../media/image206.emf"/><Relationship Id="rId5" Type="http://schemas.openxmlformats.org/officeDocument/2006/relationships/image" Target="../media/image154.wmf"/><Relationship Id="rId10" Type="http://schemas.openxmlformats.org/officeDocument/2006/relationships/customXml" Target="../ink/ink19.xml"/><Relationship Id="rId4" Type="http://schemas.openxmlformats.org/officeDocument/2006/relationships/oleObject" Target="../embeddings/oleObject40.bin"/><Relationship Id="rId9" Type="http://schemas.openxmlformats.org/officeDocument/2006/relationships/image" Target="../media/image157.png"/></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207.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7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s>
</file>

<file path=ppt/slides/_rels/slide72.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73.xml.rels><?xml version="1.0" encoding="UTF-8" standalone="yes"?>
<Relationships xmlns="http://schemas.openxmlformats.org/package/2006/relationships"><Relationship Id="rId3" Type="http://schemas.openxmlformats.org/officeDocument/2006/relationships/image" Target="../media/image181.tiff"/><Relationship Id="rId2" Type="http://schemas.openxmlformats.org/officeDocument/2006/relationships/hyperlink" Target="https://vgl.csa.iisc.ac.in/symmetryViewer/"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video" Target="https://www.youtube.com/embed/SXggAsq7BaI?feature=oembed" TargetMode="External"/><Relationship Id="rId6" Type="http://schemas.openxmlformats.org/officeDocument/2006/relationships/image" Target="../media/image184.png"/><Relationship Id="rId5" Type="http://schemas.openxmlformats.org/officeDocument/2006/relationships/image" Target="../media/image183.emf"/><Relationship Id="rId4" Type="http://schemas.openxmlformats.org/officeDocument/2006/relationships/image" Target="../media/image182.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85.png"/></Relationships>
</file>

<file path=ppt/slides/_rels/slide7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87.png"/></Relationships>
</file>

<file path=ppt/slides/_rels/slide77.xml.rels><?xml version="1.0" encoding="UTF-8" standalone="yes"?>
<Relationships xmlns="http://schemas.openxmlformats.org/package/2006/relationships"><Relationship Id="rId3" Type="http://schemas.openxmlformats.org/officeDocument/2006/relationships/hyperlink" Target="https://vgl.csa.iisc.ac.in/pub/paper.php?pid=056" TargetMode="External"/><Relationship Id="rId2" Type="http://schemas.openxmlformats.org/officeDocument/2006/relationships/hyperlink" Target="https://vgl.csa.iisc.ac.in/pub/thesisDetailsPhd.php?pid=002" TargetMode="External"/><Relationship Id="rId1" Type="http://schemas.openxmlformats.org/officeDocument/2006/relationships/slideLayout" Target="../slideLayouts/slideLayout2.xml"/><Relationship Id="rId5" Type="http://schemas.openxmlformats.org/officeDocument/2006/relationships/hyperlink" Target="https://arxiv.org/pdf/1307.2839" TargetMode="External"/><Relationship Id="rId4" Type="http://schemas.openxmlformats.org/officeDocument/2006/relationships/hyperlink" Target="https://www.csa.iisc.ac.in/~vijayn/research/papers/LoopsInReebGraphsDCG2004.pdf"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88.tif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vgl.csa.iisc.ac.in/"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23.tiff"/><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6175375" y="4540250"/>
            <a:ext cx="18415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endParaRPr lang="en-US"/>
          </a:p>
        </p:txBody>
      </p:sp>
      <p:sp>
        <p:nvSpPr>
          <p:cNvPr id="69635" name="Rectangle 3"/>
          <p:cNvSpPr>
            <a:spLocks noGrp="1" noChangeArrowheads="1"/>
          </p:cNvSpPr>
          <p:nvPr>
            <p:ph type="ctrTitle"/>
          </p:nvPr>
        </p:nvSpPr>
        <p:spPr>
          <a:xfrm>
            <a:off x="1691680" y="1617712"/>
            <a:ext cx="5317133" cy="2819400"/>
          </a:xfrm>
        </p:spPr>
        <p:txBody>
          <a:bodyPr/>
          <a:lstStyle/>
          <a:p>
            <a:r>
              <a:rPr lang="en-US" dirty="0"/>
              <a:t>Reeb Graphs</a:t>
            </a:r>
          </a:p>
        </p:txBody>
      </p:sp>
      <p:pic>
        <p:nvPicPr>
          <p:cNvPr id="5" name="Picture 4" descr="iisclogo_bilingual.jpg">
            <a:extLst>
              <a:ext uri="{FF2B5EF4-FFF2-40B4-BE49-F238E27FC236}">
                <a16:creationId xmlns:a16="http://schemas.microsoft.com/office/drawing/2014/main" id="{FB24806F-6A4D-9942-A4D8-170A25A5F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4869160"/>
            <a:ext cx="1211665" cy="1151995"/>
          </a:xfrm>
          <a:prstGeom prst="rect">
            <a:avLst/>
          </a:prstGeom>
        </p:spPr>
      </p:pic>
      <p:sp>
        <p:nvSpPr>
          <p:cNvPr id="6" name="Subtitle 4">
            <a:extLst>
              <a:ext uri="{FF2B5EF4-FFF2-40B4-BE49-F238E27FC236}">
                <a16:creationId xmlns:a16="http://schemas.microsoft.com/office/drawing/2014/main" id="{35B14D0E-943B-3242-AADF-7D2D799014E4}"/>
              </a:ext>
            </a:extLst>
          </p:cNvPr>
          <p:cNvSpPr txBox="1">
            <a:spLocks/>
          </p:cNvSpPr>
          <p:nvPr/>
        </p:nvSpPr>
        <p:spPr bwMode="auto">
          <a:xfrm>
            <a:off x="685800" y="4717504"/>
            <a:ext cx="4343400" cy="1447800"/>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normAutofit fontScale="92500"/>
          </a:bodyPr>
          <a:lstStyle>
            <a:lvl1pPr marL="0" indent="0" algn="r" rtl="0" fontAlgn="base">
              <a:spcBef>
                <a:spcPct val="20000"/>
              </a:spcBef>
              <a:spcAft>
                <a:spcPct val="0"/>
              </a:spcAft>
              <a:buFontTx/>
              <a:buNone/>
              <a:defRPr sz="2800">
                <a:solidFill>
                  <a:schemeClr val="tx1"/>
                </a:solidFill>
                <a:latin typeface="+mn-lt"/>
                <a:ea typeface="+mn-ea"/>
                <a:cs typeface="+mn-cs"/>
              </a:defRPr>
            </a:lvl1pPr>
            <a:lvl2pPr marL="742950" indent="-285750" algn="l" rtl="0" fontAlgn="base">
              <a:spcBef>
                <a:spcPct val="20000"/>
              </a:spcBef>
              <a:spcAft>
                <a:spcPct val="0"/>
              </a:spcAft>
              <a:buFont typeface="Wingdings" charset="0"/>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Font typeface="Wingdings" charset="0"/>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eaLnBrk="1" hangingPunct="1">
              <a:defRPr/>
            </a:pPr>
            <a:r>
              <a:rPr lang="en-US" kern="0" dirty="0">
                <a:solidFill>
                  <a:srgbClr val="000000"/>
                </a:solidFill>
              </a:rPr>
              <a:t>Vijay Natarajan</a:t>
            </a:r>
          </a:p>
          <a:p>
            <a:pPr eaLnBrk="1" hangingPunct="1">
              <a:defRPr/>
            </a:pPr>
            <a:r>
              <a:rPr lang="en-US" kern="0" dirty="0">
                <a:solidFill>
                  <a:srgbClr val="000000"/>
                </a:solidFill>
              </a:rPr>
              <a:t>Indian Institute of Science </a:t>
            </a:r>
          </a:p>
          <a:p>
            <a:pPr eaLnBrk="1" hangingPunct="1">
              <a:defRPr/>
            </a:pPr>
            <a:r>
              <a:rPr lang="en-US" kern="0" dirty="0">
                <a:solidFill>
                  <a:srgbClr val="000000"/>
                </a:solidFill>
              </a:rPr>
              <a:t>Bangalore</a:t>
            </a:r>
          </a:p>
          <a:p>
            <a:pPr eaLnBrk="1" hangingPunct="1"/>
            <a:endParaRPr lang="en-US" kern="0" dirty="0"/>
          </a:p>
        </p:txBody>
      </p:sp>
      <p:pic>
        <p:nvPicPr>
          <p:cNvPr id="7" name="Picture 6" descr="A picture containing object, wall&#10;&#10;Description automatically generated">
            <a:extLst>
              <a:ext uri="{FF2B5EF4-FFF2-40B4-BE49-F238E27FC236}">
                <a16:creationId xmlns:a16="http://schemas.microsoft.com/office/drawing/2014/main" id="{5F89B2F2-8ADB-944E-AB13-E53E17BD0BBA}"/>
              </a:ext>
            </a:extLst>
          </p:cNvPr>
          <p:cNvPicPr>
            <a:picLocks noChangeAspect="1"/>
          </p:cNvPicPr>
          <p:nvPr/>
        </p:nvPicPr>
        <p:blipFill>
          <a:blip r:embed="rId4"/>
          <a:stretch>
            <a:fillRect/>
          </a:stretch>
        </p:blipFill>
        <p:spPr>
          <a:xfrm>
            <a:off x="45130" y="154643"/>
            <a:ext cx="3160800" cy="1799317"/>
          </a:xfrm>
          <a:prstGeom prst="rect">
            <a:avLst/>
          </a:prstGeom>
        </p:spPr>
      </p:pic>
      <p:grpSp>
        <p:nvGrpSpPr>
          <p:cNvPr id="12" name="Group 11">
            <a:extLst>
              <a:ext uri="{FF2B5EF4-FFF2-40B4-BE49-F238E27FC236}">
                <a16:creationId xmlns:a16="http://schemas.microsoft.com/office/drawing/2014/main" id="{D8BB4577-63BD-6444-8986-05B686E5703F}"/>
              </a:ext>
            </a:extLst>
          </p:cNvPr>
          <p:cNvGrpSpPr>
            <a:grpSpLocks noChangeAspect="1"/>
          </p:cNvGrpSpPr>
          <p:nvPr/>
        </p:nvGrpSpPr>
        <p:grpSpPr>
          <a:xfrm>
            <a:off x="5447280" y="334318"/>
            <a:ext cx="3445200" cy="1800126"/>
            <a:chOff x="4503336" y="2037381"/>
            <a:chExt cx="4317136" cy="2255715"/>
          </a:xfrm>
        </p:grpSpPr>
        <p:grpSp>
          <p:nvGrpSpPr>
            <p:cNvPr id="13" name="Group 12">
              <a:extLst>
                <a:ext uri="{FF2B5EF4-FFF2-40B4-BE49-F238E27FC236}">
                  <a16:creationId xmlns:a16="http://schemas.microsoft.com/office/drawing/2014/main" id="{D6F677F2-69D8-C743-B5C4-70D57D0806C3}"/>
                </a:ext>
              </a:extLst>
            </p:cNvPr>
            <p:cNvGrpSpPr/>
            <p:nvPr/>
          </p:nvGrpSpPr>
          <p:grpSpPr>
            <a:xfrm>
              <a:off x="5832296" y="2037381"/>
              <a:ext cx="2988176" cy="2183947"/>
              <a:chOff x="5868144" y="3549310"/>
              <a:chExt cx="2988176" cy="2183946"/>
            </a:xfrm>
          </p:grpSpPr>
          <p:pic>
            <p:nvPicPr>
              <p:cNvPr id="15" name="Picture 14" descr="torso.png">
                <a:extLst>
                  <a:ext uri="{FF2B5EF4-FFF2-40B4-BE49-F238E27FC236}">
                    <a16:creationId xmlns:a16="http://schemas.microsoft.com/office/drawing/2014/main" id="{B6B37619-E8C9-264B-9C81-4432B2475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144" y="3549310"/>
                <a:ext cx="1656000" cy="2183946"/>
              </a:xfrm>
              <a:prstGeom prst="rect">
                <a:avLst/>
              </a:prstGeom>
            </p:spPr>
          </p:pic>
          <p:pic>
            <p:nvPicPr>
              <p:cNvPr id="16" name="Picture 15" descr="torso-skeleton.png">
                <a:extLst>
                  <a:ext uri="{FF2B5EF4-FFF2-40B4-BE49-F238E27FC236}">
                    <a16:creationId xmlns:a16="http://schemas.microsoft.com/office/drawing/2014/main" id="{BA7CAF0F-388D-4E46-9295-5F6706ED82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557531"/>
                <a:ext cx="1404000" cy="2167504"/>
              </a:xfrm>
              <a:prstGeom prst="rect">
                <a:avLst/>
              </a:prstGeom>
            </p:spPr>
          </p:pic>
        </p:grpSp>
        <p:pic>
          <p:nvPicPr>
            <p:cNvPr id="14" name="Picture 13" descr="torso-rg.png">
              <a:extLst>
                <a:ext uri="{FF2B5EF4-FFF2-40B4-BE49-F238E27FC236}">
                  <a16:creationId xmlns:a16="http://schemas.microsoft.com/office/drawing/2014/main" id="{6A18055F-3A10-DB41-AFBF-4CBEAA0071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3336" y="2133096"/>
              <a:ext cx="1508824" cy="2160000"/>
            </a:xfrm>
            <a:prstGeom prst="rect">
              <a:avLst/>
            </a:prstGeom>
          </p:spPr>
        </p:pic>
      </p:grpSp>
      <p:pic>
        <p:nvPicPr>
          <p:cNvPr id="10" name="Picture 9" descr="A picture containing indoor&#10;&#10;Description automatically generated">
            <a:extLst>
              <a:ext uri="{FF2B5EF4-FFF2-40B4-BE49-F238E27FC236}">
                <a16:creationId xmlns:a16="http://schemas.microsoft.com/office/drawing/2014/main" id="{5DDD066A-009B-E647-A8B0-462A050A5302}"/>
              </a:ext>
            </a:extLst>
          </p:cNvPr>
          <p:cNvPicPr>
            <a:picLocks noChangeAspect="1"/>
          </p:cNvPicPr>
          <p:nvPr/>
        </p:nvPicPr>
        <p:blipFill>
          <a:blip r:embed="rId8"/>
          <a:stretch>
            <a:fillRect/>
          </a:stretch>
        </p:blipFill>
        <p:spPr>
          <a:xfrm>
            <a:off x="3153704" y="154643"/>
            <a:ext cx="2354400" cy="180074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D56A-CB4E-9047-9189-2F3C236E6FA9}"/>
              </a:ext>
            </a:extLst>
          </p:cNvPr>
          <p:cNvSpPr>
            <a:spLocks noGrp="1"/>
          </p:cNvSpPr>
          <p:nvPr>
            <p:ph type="title"/>
          </p:nvPr>
        </p:nvSpPr>
        <p:spPr/>
        <p:txBody>
          <a:bodyPr/>
          <a:lstStyle/>
          <a:p>
            <a:r>
              <a:rPr lang="en-US" dirty="0"/>
              <a:t>Today - 2</a:t>
            </a:r>
          </a:p>
        </p:txBody>
      </p:sp>
      <p:sp>
        <p:nvSpPr>
          <p:cNvPr id="3" name="Content Placeholder 2">
            <a:extLst>
              <a:ext uri="{FF2B5EF4-FFF2-40B4-BE49-F238E27FC236}">
                <a16:creationId xmlns:a16="http://schemas.microsoft.com/office/drawing/2014/main" id="{3A5F0C0B-C6D8-D649-A79A-2510D4367787}"/>
              </a:ext>
            </a:extLst>
          </p:cNvPr>
          <p:cNvSpPr>
            <a:spLocks noGrp="1"/>
          </p:cNvSpPr>
          <p:nvPr>
            <p:ph idx="1"/>
          </p:nvPr>
        </p:nvSpPr>
        <p:spPr/>
        <p:txBody>
          <a:bodyPr>
            <a:normAutofit lnSpcReduction="10000"/>
          </a:bodyPr>
          <a:lstStyle/>
          <a:p>
            <a:r>
              <a:rPr lang="en-US" dirty="0"/>
              <a:t>Reeb graph</a:t>
            </a:r>
          </a:p>
          <a:p>
            <a:pPr lvl="1"/>
            <a:r>
              <a:rPr lang="en-US" dirty="0"/>
              <a:t>Definition</a:t>
            </a:r>
          </a:p>
          <a:p>
            <a:pPr lvl="1"/>
            <a:r>
              <a:rPr lang="en-US" dirty="0"/>
              <a:t>Properties</a:t>
            </a:r>
          </a:p>
          <a:p>
            <a:r>
              <a:rPr lang="en-US" dirty="0"/>
              <a:t>Contour tree</a:t>
            </a:r>
          </a:p>
          <a:p>
            <a:r>
              <a:rPr lang="en-US" dirty="0"/>
              <a:t>Merge tree</a:t>
            </a:r>
          </a:p>
          <a:p>
            <a:r>
              <a:rPr lang="en-US" dirty="0"/>
              <a:t>Simplification measure</a:t>
            </a:r>
          </a:p>
          <a:p>
            <a:r>
              <a:rPr lang="en-US" dirty="0">
                <a:solidFill>
                  <a:srgbClr val="AB7942"/>
                </a:solidFill>
              </a:rPr>
              <a:t>Stability, distance measures (color indicates advanced content)</a:t>
            </a:r>
          </a:p>
        </p:txBody>
      </p:sp>
      <p:sp>
        <p:nvSpPr>
          <p:cNvPr id="4" name="Date Placeholder 3">
            <a:extLst>
              <a:ext uri="{FF2B5EF4-FFF2-40B4-BE49-F238E27FC236}">
                <a16:creationId xmlns:a16="http://schemas.microsoft.com/office/drawing/2014/main" id="{4B3EB99B-4357-324D-B69C-45BD45E8B9EC}"/>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763AEF4F-9070-554C-8443-B5401B1EE375}"/>
              </a:ext>
            </a:extLst>
          </p:cNvPr>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a:extLst>
              <a:ext uri="{FF2B5EF4-FFF2-40B4-BE49-F238E27FC236}">
                <a16:creationId xmlns:a16="http://schemas.microsoft.com/office/drawing/2014/main" id="{1511EEBC-53C7-AF4C-B313-7F49C6C17232}"/>
              </a:ext>
            </a:extLst>
          </p:cNvPr>
          <p:cNvSpPr>
            <a:spLocks noGrp="1"/>
          </p:cNvSpPr>
          <p:nvPr>
            <p:ph type="sldNum" sz="quarter" idx="12"/>
          </p:nvPr>
        </p:nvSpPr>
        <p:spPr/>
        <p:txBody>
          <a:bodyPr/>
          <a:lstStyle/>
          <a:p>
            <a:fld id="{2BB2C10A-8FDE-DC48-BE6E-11A39CCD29F1}" type="slidenum">
              <a:rPr lang="en-US" smtClean="0"/>
              <a:pPr/>
              <a:t>9</a:t>
            </a:fld>
            <a:endParaRPr lang="en-US"/>
          </a:p>
        </p:txBody>
      </p:sp>
    </p:spTree>
    <p:extLst>
      <p:ext uri="{BB962C8B-B14F-4D97-AF65-F5344CB8AC3E}">
        <p14:creationId xmlns:p14="http://schemas.microsoft.com/office/powerpoint/2010/main" val="3511113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5F0C0B-C6D8-D649-A79A-2510D4367787}"/>
              </a:ext>
            </a:extLst>
          </p:cNvPr>
          <p:cNvSpPr>
            <a:spLocks noGrp="1"/>
          </p:cNvSpPr>
          <p:nvPr>
            <p:ph idx="1"/>
          </p:nvPr>
        </p:nvSpPr>
        <p:spPr/>
        <p:txBody>
          <a:bodyPr>
            <a:normAutofit/>
          </a:bodyPr>
          <a:lstStyle/>
          <a:p>
            <a:r>
              <a:rPr lang="en-US" dirty="0"/>
              <a:t>PL functions</a:t>
            </a:r>
          </a:p>
          <a:p>
            <a:r>
              <a:rPr lang="en-US" dirty="0"/>
              <a:t>Reeb graph computation</a:t>
            </a:r>
          </a:p>
          <a:p>
            <a:r>
              <a:rPr lang="en-US" dirty="0"/>
              <a:t>Applications</a:t>
            </a:r>
          </a:p>
          <a:p>
            <a:r>
              <a:rPr lang="en-US" dirty="0"/>
              <a:t>Current research</a:t>
            </a:r>
          </a:p>
        </p:txBody>
      </p:sp>
      <p:sp>
        <p:nvSpPr>
          <p:cNvPr id="4" name="Date Placeholder 3">
            <a:extLst>
              <a:ext uri="{FF2B5EF4-FFF2-40B4-BE49-F238E27FC236}">
                <a16:creationId xmlns:a16="http://schemas.microsoft.com/office/drawing/2014/main" id="{4B3EB99B-4357-324D-B69C-45BD45E8B9EC}"/>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763AEF4F-9070-554C-8443-B5401B1EE375}"/>
              </a:ext>
            </a:extLst>
          </p:cNvPr>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a:extLst>
              <a:ext uri="{FF2B5EF4-FFF2-40B4-BE49-F238E27FC236}">
                <a16:creationId xmlns:a16="http://schemas.microsoft.com/office/drawing/2014/main" id="{1511EEBC-53C7-AF4C-B313-7F49C6C17232}"/>
              </a:ext>
            </a:extLst>
          </p:cNvPr>
          <p:cNvSpPr>
            <a:spLocks noGrp="1"/>
          </p:cNvSpPr>
          <p:nvPr>
            <p:ph type="sldNum" sz="quarter" idx="12"/>
          </p:nvPr>
        </p:nvSpPr>
        <p:spPr/>
        <p:txBody>
          <a:bodyPr/>
          <a:lstStyle/>
          <a:p>
            <a:fld id="{2BB2C10A-8FDE-DC48-BE6E-11A39CCD29F1}" type="slidenum">
              <a:rPr lang="en-US" smtClean="0"/>
              <a:pPr/>
              <a:t>10</a:t>
            </a:fld>
            <a:endParaRPr lang="en-US"/>
          </a:p>
        </p:txBody>
      </p:sp>
      <p:sp>
        <p:nvSpPr>
          <p:cNvPr id="9" name="Title 1">
            <a:extLst>
              <a:ext uri="{FF2B5EF4-FFF2-40B4-BE49-F238E27FC236}">
                <a16:creationId xmlns:a16="http://schemas.microsoft.com/office/drawing/2014/main" id="{18780D88-1D72-C940-AC79-4B3EBC79CE86}"/>
              </a:ext>
            </a:extLst>
          </p:cNvPr>
          <p:cNvSpPr>
            <a:spLocks noGrp="1"/>
          </p:cNvSpPr>
          <p:nvPr>
            <p:ph type="title"/>
          </p:nvPr>
        </p:nvSpPr>
        <p:spPr>
          <a:xfrm>
            <a:off x="539552" y="609600"/>
            <a:ext cx="8136904" cy="1143000"/>
          </a:xfrm>
        </p:spPr>
        <p:txBody>
          <a:bodyPr/>
          <a:lstStyle/>
          <a:p>
            <a:r>
              <a:rPr lang="en-US" dirty="0"/>
              <a:t>Today - 3</a:t>
            </a:r>
          </a:p>
        </p:txBody>
      </p:sp>
    </p:spTree>
    <p:extLst>
      <p:ext uri="{BB962C8B-B14F-4D97-AF65-F5344CB8AC3E}">
        <p14:creationId xmlns:p14="http://schemas.microsoft.com/office/powerpoint/2010/main" val="3291932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2"/>
          <p:cNvSpPr>
            <a:spLocks noGrp="1"/>
          </p:cNvSpPr>
          <p:nvPr>
            <p:ph type="dt" sz="half" idx="10"/>
          </p:nvPr>
        </p:nvSpPr>
        <p:spPr/>
        <p:txBody>
          <a:bodyPr/>
          <a:lstStyle/>
          <a:p>
            <a:r>
              <a:rPr lang="en-IN"/>
              <a:t>Vijay Natarajan</a:t>
            </a:r>
            <a:endParaRPr lang="en-US"/>
          </a:p>
        </p:txBody>
      </p:sp>
      <p:sp>
        <p:nvSpPr>
          <p:cNvPr id="12" name="Footer Placeholder 3"/>
          <p:cNvSpPr>
            <a:spLocks noGrp="1"/>
          </p:cNvSpPr>
          <p:nvPr>
            <p:ph type="ftr" sz="quarter" idx="11"/>
          </p:nvPr>
        </p:nvSpPr>
        <p:spPr/>
        <p:txBody>
          <a:bodyPr/>
          <a:lstStyle/>
          <a:p>
            <a:r>
              <a:rPr lang="en-IN" dirty="0"/>
              <a:t>ACM Summer School 2019 : Reeb Graphs and Applications</a:t>
            </a:r>
            <a:endParaRPr lang="en-US" dirty="0"/>
          </a:p>
        </p:txBody>
      </p:sp>
      <p:sp>
        <p:nvSpPr>
          <p:cNvPr id="13" name="Slide Number Placeholder 4"/>
          <p:cNvSpPr>
            <a:spLocks noGrp="1"/>
          </p:cNvSpPr>
          <p:nvPr>
            <p:ph type="sldNum" sz="quarter" idx="12"/>
          </p:nvPr>
        </p:nvSpPr>
        <p:spPr/>
        <p:txBody>
          <a:bodyPr/>
          <a:lstStyle/>
          <a:p>
            <a:fld id="{E9F7040A-48B1-6B47-A043-ADB4A2D834CC}" type="slidenum">
              <a:rPr lang="en-US"/>
              <a:pPr/>
              <a:t>11</a:t>
            </a:fld>
            <a:endParaRPr lang="en-US"/>
          </a:p>
        </p:txBody>
      </p:sp>
      <p:sp>
        <p:nvSpPr>
          <p:cNvPr id="73730" name="Rectangle 2"/>
          <p:cNvSpPr>
            <a:spLocks noGrp="1" noChangeArrowheads="1"/>
          </p:cNvSpPr>
          <p:nvPr>
            <p:ph type="title"/>
          </p:nvPr>
        </p:nvSpPr>
        <p:spPr/>
        <p:txBody>
          <a:bodyPr/>
          <a:lstStyle/>
          <a:p>
            <a:r>
              <a:rPr lang="en-US"/>
              <a:t>Scalar Functions</a:t>
            </a:r>
          </a:p>
        </p:txBody>
      </p:sp>
      <p:pic>
        <p:nvPicPr>
          <p:cNvPr id="73731" name="Picture 3" descr="sinx"/>
          <p:cNvPicPr>
            <a:picLocks noChangeAspect="1" noChangeArrowheads="1"/>
          </p:cNvPicPr>
          <p:nvPr/>
        </p:nvPicPr>
        <p:blipFill>
          <a:blip r:embed="rId4">
            <a:lum bright="-40000" contrast="22000"/>
            <a:extLst>
              <a:ext uri="{28A0092B-C50C-407E-A947-70E740481C1C}">
                <a14:useLocalDpi xmlns:a14="http://schemas.microsoft.com/office/drawing/2010/main" val="0"/>
              </a:ext>
            </a:extLst>
          </a:blip>
          <a:srcRect/>
          <a:stretch>
            <a:fillRect/>
          </a:stretch>
        </p:blipFill>
        <p:spPr bwMode="auto">
          <a:xfrm>
            <a:off x="1524000" y="2057400"/>
            <a:ext cx="2366963" cy="197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32" name="Picture 4" descr="sinxcos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2197100"/>
            <a:ext cx="2366963" cy="2070100"/>
          </a:xfrm>
          <a:prstGeom prst="rect">
            <a:avLst/>
          </a:prstGeom>
          <a:noFill/>
          <a:extLst>
            <a:ext uri="{909E8E84-426E-40dd-AFC4-6F175D3DCCD1}">
              <a14:hiddenFill xmlns="" xmlns:a14="http://schemas.microsoft.com/office/drawing/2010/main">
                <a:solidFill>
                  <a:srgbClr val="FFFFFF"/>
                </a:solidFill>
              </a14:hiddenFill>
            </a:ext>
          </a:extLst>
        </p:spPr>
      </p:pic>
      <p:pic>
        <p:nvPicPr>
          <p:cNvPr id="73733" name="Picture 5" descr="x3y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4495800"/>
            <a:ext cx="2257425" cy="1784350"/>
          </a:xfrm>
          <a:prstGeom prst="rect">
            <a:avLst/>
          </a:prstGeom>
          <a:noFill/>
          <a:extLst>
            <a:ext uri="{909E8E84-426E-40dd-AFC4-6F175D3DCCD1}">
              <a14:hiddenFill xmlns="" xmlns:a14="http://schemas.microsoft.com/office/drawing/2010/main">
                <a:solidFill>
                  <a:srgbClr val="FFFFFF"/>
                </a:solidFill>
              </a14:hiddenFill>
            </a:ext>
          </a:extLst>
        </p:spPr>
      </p:pic>
      <p:sp>
        <p:nvSpPr>
          <p:cNvPr id="73734" name="Rectangle 6"/>
          <p:cNvSpPr>
            <a:spLocks noChangeArrowheads="1"/>
          </p:cNvSpPr>
          <p:nvPr/>
        </p:nvSpPr>
        <p:spPr bwMode="auto">
          <a:xfrm>
            <a:off x="304800" y="3962400"/>
            <a:ext cx="411480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FontTx/>
              <a:buChar char="»"/>
            </a:pPr>
            <a:r>
              <a:rPr lang="en-US" sz="3200" dirty="0">
                <a:latin typeface="Century Gothic" charset="0"/>
                <a:ea typeface="Osaka" charset="0"/>
                <a:cs typeface="Osaka" charset="0"/>
              </a:rPr>
              <a:t>Domain</a:t>
            </a:r>
          </a:p>
          <a:p>
            <a:pPr marL="342900" indent="-342900" eaLnBrk="1" hangingPunct="1">
              <a:spcBef>
                <a:spcPct val="20000"/>
              </a:spcBef>
              <a:buFontTx/>
              <a:buChar char="»"/>
            </a:pPr>
            <a:r>
              <a:rPr lang="en-US" sz="3200" dirty="0">
                <a:latin typeface="Century Gothic" charset="0"/>
                <a:ea typeface="Osaka" charset="0"/>
                <a:cs typeface="Osaka" charset="0"/>
              </a:rPr>
              <a:t>Gradient</a:t>
            </a:r>
          </a:p>
          <a:p>
            <a:pPr marL="342900" indent="-342900" eaLnBrk="1" hangingPunct="1">
              <a:spcBef>
                <a:spcPct val="20000"/>
              </a:spcBef>
              <a:buFontTx/>
              <a:buChar char="»"/>
            </a:pPr>
            <a:r>
              <a:rPr lang="en-US" sz="3200" dirty="0">
                <a:latin typeface="Century Gothic" charset="0"/>
                <a:ea typeface="Osaka" charset="0"/>
                <a:cs typeface="Osaka" charset="0"/>
              </a:rPr>
              <a:t>Critical points</a:t>
            </a:r>
          </a:p>
          <a:p>
            <a:pPr marL="342900" indent="-342900" eaLnBrk="1" hangingPunct="1">
              <a:spcBef>
                <a:spcPct val="20000"/>
              </a:spcBef>
              <a:buFontTx/>
              <a:buChar char="»"/>
            </a:pPr>
            <a:r>
              <a:rPr lang="en-US" sz="3200" dirty="0">
                <a:latin typeface="Century Gothic" charset="0"/>
                <a:ea typeface="Osaka" charset="0"/>
                <a:cs typeface="Osaka" charset="0"/>
              </a:rPr>
              <a:t>Smooth functions</a:t>
            </a:r>
          </a:p>
        </p:txBody>
      </p:sp>
      <p:graphicFrame>
        <p:nvGraphicFramePr>
          <p:cNvPr id="73735" name="Object 7"/>
          <p:cNvGraphicFramePr>
            <a:graphicFrameLocks noChangeAspect="1"/>
          </p:cNvGraphicFramePr>
          <p:nvPr/>
        </p:nvGraphicFramePr>
        <p:xfrm>
          <a:off x="3686175" y="4019550"/>
          <a:ext cx="1087438" cy="436563"/>
        </p:xfrm>
        <a:graphic>
          <a:graphicData uri="http://schemas.openxmlformats.org/presentationml/2006/ole">
            <mc:AlternateContent xmlns:mc="http://schemas.openxmlformats.org/markup-compatibility/2006">
              <mc:Choice xmlns:v="urn:schemas-microsoft-com:vml" Requires="v">
                <p:oleObj spid="_x0000_s1673" name="Equation" r:id="rId7" imgW="571500" imgH="228600" progId="Equation.3">
                  <p:embed/>
                </p:oleObj>
              </mc:Choice>
              <mc:Fallback>
                <p:oleObj name="Equation" r:id="rId7" imgW="571500" imgH="228600" progId="Equation.3">
                  <p:embed/>
                  <p:pic>
                    <p:nvPicPr>
                      <p:cNvPr id="73735" name="Object 7"/>
                      <p:cNvPicPr>
                        <a:picLocks noChangeAspect="1" noChangeArrowheads="1"/>
                      </p:cNvPicPr>
                      <p:nvPr/>
                    </p:nvPicPr>
                    <p:blipFill>
                      <a:blip r:embed="rId8"/>
                      <a:srcRect/>
                      <a:stretch>
                        <a:fillRect/>
                      </a:stretch>
                    </p:blipFill>
                    <p:spPr bwMode="auto">
                      <a:xfrm>
                        <a:off x="3686175" y="4019550"/>
                        <a:ext cx="1087438" cy="436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3736" name="Object 8"/>
          <p:cNvGraphicFramePr>
            <a:graphicFrameLocks noChangeAspect="1"/>
          </p:cNvGraphicFramePr>
          <p:nvPr/>
        </p:nvGraphicFramePr>
        <p:xfrm>
          <a:off x="4267200" y="4648200"/>
          <a:ext cx="381000" cy="314325"/>
        </p:xfrm>
        <a:graphic>
          <a:graphicData uri="http://schemas.openxmlformats.org/presentationml/2006/ole">
            <mc:AlternateContent xmlns:mc="http://schemas.openxmlformats.org/markup-compatibility/2006">
              <mc:Choice xmlns:v="urn:schemas-microsoft-com:vml" Requires="v">
                <p:oleObj spid="_x0000_s1674" name="Equation" r:id="rId9" imgW="215900" imgH="177800" progId="Equation.3">
                  <p:embed/>
                </p:oleObj>
              </mc:Choice>
              <mc:Fallback>
                <p:oleObj name="Equation" r:id="rId9" imgW="215900" imgH="177800" progId="Equation.3">
                  <p:embed/>
                  <p:pic>
                    <p:nvPicPr>
                      <p:cNvPr id="73736"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200" y="4648200"/>
                        <a:ext cx="381000"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3737" name="Object 9"/>
          <p:cNvGraphicFramePr>
            <a:graphicFrameLocks noChangeAspect="1"/>
          </p:cNvGraphicFramePr>
          <p:nvPr/>
        </p:nvGraphicFramePr>
        <p:xfrm>
          <a:off x="3962400" y="5257800"/>
          <a:ext cx="784225" cy="314325"/>
        </p:xfrm>
        <a:graphic>
          <a:graphicData uri="http://schemas.openxmlformats.org/presentationml/2006/ole">
            <mc:AlternateContent xmlns:mc="http://schemas.openxmlformats.org/markup-compatibility/2006">
              <mc:Choice xmlns:v="urn:schemas-microsoft-com:vml" Requires="v">
                <p:oleObj spid="_x0000_s1675" name="Equation" r:id="rId11" imgW="444500" imgH="177800" progId="Equation.3">
                  <p:embed/>
                </p:oleObj>
              </mc:Choice>
              <mc:Fallback>
                <p:oleObj name="Equation" r:id="rId11" imgW="444500" imgH="177800" progId="Equation.3">
                  <p:embed/>
                  <p:pic>
                    <p:nvPicPr>
                      <p:cNvPr id="73737"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2400" y="5257800"/>
                        <a:ext cx="784225"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3738" name="Object 10"/>
          <p:cNvGraphicFramePr>
            <a:graphicFrameLocks noChangeAspect="1"/>
          </p:cNvGraphicFramePr>
          <p:nvPr/>
        </p:nvGraphicFramePr>
        <p:xfrm>
          <a:off x="4267200" y="5845175"/>
          <a:ext cx="538163" cy="358775"/>
        </p:xfrm>
        <a:graphic>
          <a:graphicData uri="http://schemas.openxmlformats.org/presentationml/2006/ole">
            <mc:AlternateContent xmlns:mc="http://schemas.openxmlformats.org/markup-compatibility/2006">
              <mc:Choice xmlns:v="urn:schemas-microsoft-com:vml" Requires="v">
                <p:oleObj spid="_x0000_s1676" name="Equation" r:id="rId13" imgW="304800" imgH="203200" progId="Equation.3">
                  <p:embed/>
                </p:oleObj>
              </mc:Choice>
              <mc:Fallback>
                <p:oleObj name="Equation" r:id="rId13" imgW="304800" imgH="203200" progId="Equation.3">
                  <p:embed/>
                  <p:pic>
                    <p:nvPicPr>
                      <p:cNvPr id="73738"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7200" y="5845175"/>
                        <a:ext cx="538163" cy="358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33822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4">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7373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73734">
                                            <p:txEl>
                                              <p:pRg st="1" end="1"/>
                                            </p:txEl>
                                          </p:spTgt>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499"/>
                                          </p:stCondLst>
                                        </p:cTn>
                                        <p:tgtEl>
                                          <p:spTgt spid="7373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3734">
                                            <p:txEl>
                                              <p:pRg st="2" end="2"/>
                                            </p:txEl>
                                          </p:spTgt>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499"/>
                                          </p:stCondLst>
                                        </p:cTn>
                                        <p:tgtEl>
                                          <p:spTgt spid="7373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73734">
                                            <p:txEl>
                                              <p:pRg st="3" end="3"/>
                                            </p:txEl>
                                          </p:spTgt>
                                        </p:tgtEl>
                                        <p:attrNameLst>
                                          <p:attrName>style.visibility</p:attrName>
                                        </p:attrNameLst>
                                      </p:cBhvr>
                                      <p:to>
                                        <p:strVal val="visible"/>
                                      </p:to>
                                    </p:se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73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3"/>
          <p:cNvSpPr>
            <a:spLocks noGrp="1"/>
          </p:cNvSpPr>
          <p:nvPr>
            <p:ph type="dt" sz="half" idx="10"/>
          </p:nvPr>
        </p:nvSpPr>
        <p:spPr/>
        <p:txBody>
          <a:bodyPr/>
          <a:lstStyle/>
          <a:p>
            <a:r>
              <a:rPr lang="en-IN"/>
              <a:t>Vijay Natarajan</a:t>
            </a:r>
            <a:endParaRPr lang="en-US"/>
          </a:p>
        </p:txBody>
      </p:sp>
      <p:sp>
        <p:nvSpPr>
          <p:cNvPr id="24" name="Footer Placeholder 4"/>
          <p:cNvSpPr>
            <a:spLocks noGrp="1"/>
          </p:cNvSpPr>
          <p:nvPr>
            <p:ph type="ftr" sz="quarter" idx="11"/>
          </p:nvPr>
        </p:nvSpPr>
        <p:spPr/>
        <p:txBody>
          <a:bodyPr/>
          <a:lstStyle/>
          <a:p>
            <a:r>
              <a:rPr lang="en-IN"/>
              <a:t>ACM Summer School 2019 : Reeb Graphs and Applications</a:t>
            </a:r>
            <a:endParaRPr lang="en-US"/>
          </a:p>
        </p:txBody>
      </p:sp>
      <p:sp>
        <p:nvSpPr>
          <p:cNvPr id="25" name="Slide Number Placeholder 5"/>
          <p:cNvSpPr>
            <a:spLocks noGrp="1"/>
          </p:cNvSpPr>
          <p:nvPr>
            <p:ph type="sldNum" sz="quarter" idx="12"/>
          </p:nvPr>
        </p:nvSpPr>
        <p:spPr/>
        <p:txBody>
          <a:bodyPr/>
          <a:lstStyle/>
          <a:p>
            <a:fld id="{03647F57-F3EE-8D46-83BF-78AF89786D5E}" type="slidenum">
              <a:rPr lang="en-US"/>
              <a:pPr/>
              <a:t>12</a:t>
            </a:fld>
            <a:endParaRPr lang="en-US"/>
          </a:p>
        </p:txBody>
      </p:sp>
      <p:sp>
        <p:nvSpPr>
          <p:cNvPr id="75778" name="Rectangle 2"/>
          <p:cNvSpPr>
            <a:spLocks noGrp="1" noChangeArrowheads="1"/>
          </p:cNvSpPr>
          <p:nvPr>
            <p:ph type="title"/>
          </p:nvPr>
        </p:nvSpPr>
        <p:spPr/>
        <p:txBody>
          <a:bodyPr/>
          <a:lstStyle/>
          <a:p>
            <a:r>
              <a:rPr lang="en-US"/>
              <a:t>1D</a:t>
            </a:r>
          </a:p>
        </p:txBody>
      </p:sp>
      <p:sp>
        <p:nvSpPr>
          <p:cNvPr id="75779" name="Rectangle 3"/>
          <p:cNvSpPr>
            <a:spLocks noChangeArrowheads="1"/>
          </p:cNvSpPr>
          <p:nvPr/>
        </p:nvSpPr>
        <p:spPr bwMode="auto">
          <a:xfrm>
            <a:off x="5791200" y="3048000"/>
            <a:ext cx="32004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FontTx/>
              <a:buChar char="»"/>
            </a:pPr>
            <a:r>
              <a:rPr lang="en-US">
                <a:latin typeface="Century Gothic" charset="0"/>
                <a:ea typeface="Osaka" charset="0"/>
                <a:cs typeface="Osaka" charset="0"/>
              </a:rPr>
              <a:t>Critical points</a:t>
            </a:r>
          </a:p>
          <a:p>
            <a:pPr marL="742950" lvl="1" indent="-285750" eaLnBrk="1" hangingPunct="1">
              <a:spcBef>
                <a:spcPct val="20000"/>
              </a:spcBef>
              <a:buFont typeface="Wingdings" charset="0"/>
              <a:buChar char="§"/>
            </a:pPr>
            <a:r>
              <a:rPr lang="en-US" sz="2000">
                <a:latin typeface="Century Gothic" charset="0"/>
                <a:ea typeface="Osaka" charset="0"/>
                <a:cs typeface="Osaka" charset="0"/>
              </a:rPr>
              <a:t>Stability</a:t>
            </a:r>
          </a:p>
          <a:p>
            <a:pPr marL="742950" lvl="1" indent="-285750" eaLnBrk="1" hangingPunct="1">
              <a:spcBef>
                <a:spcPct val="20000"/>
              </a:spcBef>
              <a:buFont typeface="Wingdings" charset="0"/>
              <a:buChar char="§"/>
            </a:pPr>
            <a:r>
              <a:rPr lang="en-US" sz="2000">
                <a:latin typeface="Century Gothic" charset="0"/>
                <a:ea typeface="Osaka" charset="0"/>
                <a:cs typeface="Osaka" charset="0"/>
              </a:rPr>
              <a:t>Degeneracy</a:t>
            </a:r>
          </a:p>
          <a:p>
            <a:pPr marL="742950" lvl="1" indent="-285750" eaLnBrk="1" hangingPunct="1">
              <a:spcBef>
                <a:spcPct val="20000"/>
              </a:spcBef>
              <a:buFont typeface="Wingdings" charset="0"/>
              <a:buChar char="§"/>
            </a:pPr>
            <a:r>
              <a:rPr lang="en-US" sz="2000">
                <a:latin typeface="Century Gothic" charset="0"/>
                <a:ea typeface="Osaka" charset="0"/>
                <a:cs typeface="Osaka" charset="0"/>
              </a:rPr>
              <a:t>Second derivative test</a:t>
            </a:r>
          </a:p>
        </p:txBody>
      </p:sp>
      <p:grpSp>
        <p:nvGrpSpPr>
          <p:cNvPr id="75780" name="Group 4"/>
          <p:cNvGrpSpPr>
            <a:grpSpLocks/>
          </p:cNvGrpSpPr>
          <p:nvPr/>
        </p:nvGrpSpPr>
        <p:grpSpPr bwMode="auto">
          <a:xfrm>
            <a:off x="401638" y="1908175"/>
            <a:ext cx="5921375" cy="3654425"/>
            <a:chOff x="390" y="1201"/>
            <a:chExt cx="3730" cy="2302"/>
          </a:xfrm>
        </p:grpSpPr>
        <p:sp>
          <p:nvSpPr>
            <p:cNvPr id="75781" name="Freeform 5"/>
            <p:cNvSpPr>
              <a:spLocks/>
            </p:cNvSpPr>
            <p:nvPr/>
          </p:nvSpPr>
          <p:spPr bwMode="auto">
            <a:xfrm>
              <a:off x="729" y="1561"/>
              <a:ext cx="3167" cy="1707"/>
            </a:xfrm>
            <a:custGeom>
              <a:avLst/>
              <a:gdLst>
                <a:gd name="T0" fmla="*/ 0 w 3167"/>
                <a:gd name="T1" fmla="*/ 611 h 1707"/>
                <a:gd name="T2" fmla="*/ 554 w 3167"/>
                <a:gd name="T3" fmla="*/ 1608 h 1707"/>
                <a:gd name="T4" fmla="*/ 1115 w 3167"/>
                <a:gd name="T5" fmla="*/ 1208 h 1707"/>
                <a:gd name="T6" fmla="*/ 1339 w 3167"/>
                <a:gd name="T7" fmla="*/ 1484 h 1707"/>
                <a:gd name="T8" fmla="*/ 1772 w 3167"/>
                <a:gd name="T9" fmla="*/ 129 h 1707"/>
                <a:gd name="T10" fmla="*/ 2051 w 3167"/>
                <a:gd name="T11" fmla="*/ 709 h 1707"/>
                <a:gd name="T12" fmla="*/ 2364 w 3167"/>
                <a:gd name="T13" fmla="*/ 1444 h 1707"/>
                <a:gd name="T14" fmla="*/ 3167 w 3167"/>
                <a:gd name="T15" fmla="*/ 79 h 1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7" h="1707">
                  <a:moveTo>
                    <a:pt x="0" y="611"/>
                  </a:moveTo>
                  <a:cubicBezTo>
                    <a:pt x="93" y="777"/>
                    <a:pt x="368" y="1509"/>
                    <a:pt x="554" y="1608"/>
                  </a:cubicBezTo>
                  <a:cubicBezTo>
                    <a:pt x="741" y="1707"/>
                    <a:pt x="984" y="1229"/>
                    <a:pt x="1115" y="1208"/>
                  </a:cubicBezTo>
                  <a:cubicBezTo>
                    <a:pt x="1245" y="1188"/>
                    <a:pt x="1229" y="1664"/>
                    <a:pt x="1339" y="1484"/>
                  </a:cubicBezTo>
                  <a:cubicBezTo>
                    <a:pt x="1449" y="1304"/>
                    <a:pt x="1654" y="259"/>
                    <a:pt x="1772" y="129"/>
                  </a:cubicBezTo>
                  <a:cubicBezTo>
                    <a:pt x="1891" y="0"/>
                    <a:pt x="1898" y="716"/>
                    <a:pt x="2051" y="709"/>
                  </a:cubicBezTo>
                  <a:cubicBezTo>
                    <a:pt x="2204" y="702"/>
                    <a:pt x="2112" y="1616"/>
                    <a:pt x="2364" y="1444"/>
                  </a:cubicBezTo>
                  <a:cubicBezTo>
                    <a:pt x="2616" y="1272"/>
                    <a:pt x="2967" y="374"/>
                    <a:pt x="3167" y="79"/>
                  </a:cubicBezTo>
                </a:path>
              </a:pathLst>
            </a:custGeom>
            <a:noFill/>
            <a:ln w="12700" cap="flat" cmpd="sng">
              <a:solidFill>
                <a:schemeClr val="tx1"/>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5782" name="Line 6"/>
            <p:cNvSpPr>
              <a:spLocks noChangeShapeType="1"/>
            </p:cNvSpPr>
            <p:nvPr/>
          </p:nvSpPr>
          <p:spPr bwMode="auto">
            <a:xfrm flipV="1">
              <a:off x="626" y="1201"/>
              <a:ext cx="0" cy="2302"/>
            </a:xfrm>
            <a:prstGeom prst="line">
              <a:avLst/>
            </a:prstGeom>
            <a:noFill/>
            <a:ln w="285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5783" name="Freeform 7"/>
            <p:cNvSpPr>
              <a:spLocks/>
            </p:cNvSpPr>
            <p:nvPr/>
          </p:nvSpPr>
          <p:spPr bwMode="auto">
            <a:xfrm>
              <a:off x="432" y="3356"/>
              <a:ext cx="3688" cy="4"/>
            </a:xfrm>
            <a:custGeom>
              <a:avLst/>
              <a:gdLst>
                <a:gd name="T0" fmla="*/ 0 w 3688"/>
                <a:gd name="T1" fmla="*/ 0 h 4"/>
                <a:gd name="T2" fmla="*/ 3688 w 3688"/>
                <a:gd name="T3" fmla="*/ 4 h 4"/>
              </a:gdLst>
              <a:ahLst/>
              <a:cxnLst>
                <a:cxn ang="0">
                  <a:pos x="T0" y="T1"/>
                </a:cxn>
                <a:cxn ang="0">
                  <a:pos x="T2" y="T3"/>
                </a:cxn>
              </a:cxnLst>
              <a:rect l="0" t="0" r="r" b="b"/>
              <a:pathLst>
                <a:path w="3688" h="4">
                  <a:moveTo>
                    <a:pt x="0" y="0"/>
                  </a:moveTo>
                  <a:lnTo>
                    <a:pt x="3688" y="4"/>
                  </a:lnTo>
                </a:path>
              </a:pathLst>
            </a:custGeom>
            <a:noFill/>
            <a:ln w="28575">
              <a:solidFill>
                <a:schemeClr val="tx1"/>
              </a:solidFill>
              <a:round/>
              <a:headEnd type="none" w="sm" len="sm"/>
              <a:tailEnd type="arrow"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75784" name="Picture 8"/>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450" y="1633"/>
              <a:ext cx="130" cy="133"/>
            </a:xfrm>
            <a:prstGeom prst="rect">
              <a:avLst/>
            </a:prstGeom>
            <a:noFill/>
            <a:extLst>
              <a:ext uri="{909E8E84-426E-40dd-AFC4-6F175D3DCCD1}">
                <a14:hiddenFill xmlns="" xmlns:a14="http://schemas.microsoft.com/office/drawing/2010/main">
                  <a:solidFill>
                    <a:srgbClr val="00CC99"/>
                  </a:solidFill>
                </a14:hiddenFill>
              </a:ext>
            </a:extLst>
          </p:spPr>
        </p:pic>
        <p:pic>
          <p:nvPicPr>
            <p:cNvPr id="75785" name="Picture 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2" y="2958"/>
              <a:ext cx="140" cy="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5786"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3" y="3130"/>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5787" name="Picture 11"/>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4" y="2135"/>
              <a:ext cx="130" cy="133"/>
            </a:xfrm>
            <a:prstGeom prst="rect">
              <a:avLst/>
            </a:prstGeom>
            <a:noFill/>
            <a:extLst>
              <a:ext uri="{909E8E84-426E-40dd-AFC4-6F175D3DCCD1}">
                <a14:hiddenFill xmlns="" xmlns:a14="http://schemas.microsoft.com/office/drawing/2010/main">
                  <a:solidFill>
                    <a:srgbClr val="00CC99"/>
                  </a:solidFill>
                </a14:hiddenFill>
              </a:ext>
            </a:extLst>
          </p:spPr>
        </p:pic>
        <p:pic>
          <p:nvPicPr>
            <p:cNvPr id="75788" name="Picture 12"/>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791" y="2710"/>
              <a:ext cx="130" cy="133"/>
            </a:xfrm>
            <a:prstGeom prst="rect">
              <a:avLst/>
            </a:prstGeom>
            <a:noFill/>
            <a:extLst>
              <a:ext uri="{909E8E84-426E-40dd-AFC4-6F175D3DCCD1}">
                <a14:hiddenFill xmlns="" xmlns:a14="http://schemas.microsoft.com/office/drawing/2010/main">
                  <a:solidFill>
                    <a:srgbClr val="00CC99"/>
                  </a:solidFill>
                </a14:hiddenFill>
              </a:ext>
            </a:extLst>
          </p:spPr>
        </p:pic>
        <p:pic>
          <p:nvPicPr>
            <p:cNvPr id="75789" name="Picture 1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2" y="3021"/>
              <a:ext cx="139" cy="1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75790" name="Group 14"/>
            <p:cNvGrpSpPr>
              <a:grpSpLocks/>
            </p:cNvGrpSpPr>
            <p:nvPr/>
          </p:nvGrpSpPr>
          <p:grpSpPr bwMode="auto">
            <a:xfrm>
              <a:off x="747" y="1376"/>
              <a:ext cx="969" cy="440"/>
              <a:chOff x="528" y="1485"/>
              <a:chExt cx="1016" cy="484"/>
            </a:xfrm>
          </p:grpSpPr>
          <p:pic>
            <p:nvPicPr>
              <p:cNvPr id="75791" name="Picture 15"/>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68" y="1756"/>
                <a:ext cx="136" cy="146"/>
              </a:xfrm>
              <a:prstGeom prst="rect">
                <a:avLst/>
              </a:prstGeom>
              <a:noFill/>
              <a:extLst>
                <a:ext uri="{909E8E84-426E-40dd-AFC4-6F175D3DCCD1}">
                  <a14:hiddenFill xmlns="" xmlns:a14="http://schemas.microsoft.com/office/drawing/2010/main">
                    <a:solidFill>
                      <a:srgbClr val="00CC99"/>
                    </a:solidFill>
                  </a14:hiddenFill>
                </a:ext>
              </a:extLst>
            </p:spPr>
          </p:pic>
          <p:pic>
            <p:nvPicPr>
              <p:cNvPr id="75792" name="Picture 1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 y="1536"/>
                <a:ext cx="145" cy="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5793" name="Text Box 17"/>
              <p:cNvSpPr txBox="1">
                <a:spLocks noChangeArrowheads="1"/>
              </p:cNvSpPr>
              <p:nvPr/>
            </p:nvSpPr>
            <p:spPr bwMode="auto">
              <a:xfrm>
                <a:off x="785" y="1485"/>
                <a:ext cx="734" cy="2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1800"/>
                  <a:t>minimum</a:t>
                </a:r>
              </a:p>
            </p:txBody>
          </p:sp>
          <p:sp>
            <p:nvSpPr>
              <p:cNvPr id="75794" name="Text Box 18"/>
              <p:cNvSpPr txBox="1">
                <a:spLocks noChangeArrowheads="1"/>
              </p:cNvSpPr>
              <p:nvPr/>
            </p:nvSpPr>
            <p:spPr bwMode="auto">
              <a:xfrm>
                <a:off x="768" y="1715"/>
                <a:ext cx="776" cy="2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1800"/>
                  <a:t>maximum</a:t>
                </a:r>
              </a:p>
            </p:txBody>
          </p:sp>
          <p:sp>
            <p:nvSpPr>
              <p:cNvPr id="75795" name="AutoShape 19"/>
              <p:cNvSpPr>
                <a:spLocks noChangeArrowheads="1"/>
              </p:cNvSpPr>
              <p:nvPr/>
            </p:nvSpPr>
            <p:spPr bwMode="auto">
              <a:xfrm>
                <a:off x="528" y="1488"/>
                <a:ext cx="960" cy="480"/>
              </a:xfrm>
              <a:prstGeom prst="roundRect">
                <a:avLst>
                  <a:gd name="adj" fmla="val 16667"/>
                </a:avLst>
              </a:prstGeom>
              <a:noFill/>
              <a:ln w="19050">
                <a:solidFill>
                  <a:schemeClr val="folHlink"/>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grpSp>
        <p:sp>
          <p:nvSpPr>
            <p:cNvPr id="75796" name="Rectangle 20"/>
            <p:cNvSpPr>
              <a:spLocks noChangeArrowheads="1"/>
            </p:cNvSpPr>
            <p:nvPr/>
          </p:nvSpPr>
          <p:spPr bwMode="auto">
            <a:xfrm>
              <a:off x="2669" y="2161"/>
              <a:ext cx="229" cy="175"/>
            </a:xfrm>
            <a:prstGeom prst="rect">
              <a:avLst/>
            </a:prstGeom>
            <a:noFill/>
            <a:ln w="28575">
              <a:solidFill>
                <a:srgbClr val="800000"/>
              </a:solidFill>
              <a:miter lim="800000"/>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sp>
          <p:nvSpPr>
            <p:cNvPr id="75797" name="Rectangle 21"/>
            <p:cNvSpPr>
              <a:spLocks noChangeArrowheads="1"/>
            </p:cNvSpPr>
            <p:nvPr/>
          </p:nvSpPr>
          <p:spPr bwMode="auto">
            <a:xfrm>
              <a:off x="390" y="2041"/>
              <a:ext cx="169" cy="2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i="1">
                  <a:latin typeface="Times New Roman" charset="0"/>
                </a:rPr>
                <a:t>f</a:t>
              </a:r>
              <a:endParaRPr lang="en-US"/>
            </a:p>
          </p:txBody>
        </p:sp>
      </p:grpSp>
      <p:sp>
        <p:nvSpPr>
          <p:cNvPr id="75798" name="Rectangle 22"/>
          <p:cNvSpPr>
            <a:spLocks noChangeArrowheads="1"/>
          </p:cNvSpPr>
          <p:nvPr/>
        </p:nvSpPr>
        <p:spPr bwMode="auto">
          <a:xfrm>
            <a:off x="1066800" y="5562600"/>
            <a:ext cx="5680075" cy="841375"/>
          </a:xfrm>
          <a:prstGeom prst="rect">
            <a:avLst/>
          </a:prstGeom>
          <a:noFill/>
          <a:ln w="19050">
            <a:solidFill>
              <a:srgbClr val="800000"/>
            </a:solidFill>
            <a:miter lim="800000"/>
            <a:headEnd/>
            <a:tailEnd/>
          </a:ln>
          <a:extLst>
            <a:ext uri="{909E8E84-426E-40dd-AFC4-6F175D3DCCD1}">
              <a14:hiddenFill xmlns="" xmlns:a14="http://schemas.microsoft.com/office/drawing/2010/main">
                <a:solidFill>
                  <a:schemeClr val="accent1"/>
                </a:solidFill>
              </a14:hiddenFill>
            </a:ext>
          </a:extLst>
        </p:spPr>
        <p:txBody>
          <a:bodyPr>
            <a:spAutoFit/>
          </a:bodyPr>
          <a:lstStyle/>
          <a:p>
            <a:pPr algn="ctr"/>
            <a:r>
              <a:rPr lang="en-US" i="1" dirty="0">
                <a:latin typeface="Times New Roman" charset="0"/>
              </a:rPr>
              <a:t>f</a:t>
            </a:r>
            <a:r>
              <a:rPr lang="en-US" dirty="0"/>
              <a:t>  </a:t>
            </a:r>
            <a:r>
              <a:rPr lang="en-US" dirty="0">
                <a:latin typeface="+mn-lt"/>
              </a:rPr>
              <a:t>is a Morse function if none of its critical points are degenerate</a:t>
            </a:r>
          </a:p>
        </p:txBody>
      </p:sp>
    </p:spTree>
    <p:extLst>
      <p:ext uri="{BB962C8B-B14F-4D97-AF65-F5344CB8AC3E}">
        <p14:creationId xmlns:p14="http://schemas.microsoft.com/office/powerpoint/2010/main" val="2688851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autoUpdateAnimBg="0"/>
      <p:bldP spid="75798"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r>
              <a:rPr lang="en-IN"/>
              <a:t>Vijay Natarajan</a:t>
            </a:r>
            <a:endParaRPr lang="en-US"/>
          </a:p>
        </p:txBody>
      </p:sp>
      <p:sp>
        <p:nvSpPr>
          <p:cNvPr id="11" name="Footer Placeholder 4"/>
          <p:cNvSpPr>
            <a:spLocks noGrp="1"/>
          </p:cNvSpPr>
          <p:nvPr>
            <p:ph type="ftr" sz="quarter" idx="11"/>
          </p:nvPr>
        </p:nvSpPr>
        <p:spPr/>
        <p:txBody>
          <a:bodyPr/>
          <a:lstStyle/>
          <a:p>
            <a:r>
              <a:rPr lang="en-IN"/>
              <a:t>ACM Summer School 2019 : Reeb Graphs and Applications</a:t>
            </a:r>
            <a:endParaRPr lang="en-US"/>
          </a:p>
        </p:txBody>
      </p:sp>
      <p:sp>
        <p:nvSpPr>
          <p:cNvPr id="12" name="Slide Number Placeholder 5"/>
          <p:cNvSpPr>
            <a:spLocks noGrp="1"/>
          </p:cNvSpPr>
          <p:nvPr>
            <p:ph type="sldNum" sz="quarter" idx="12"/>
          </p:nvPr>
        </p:nvSpPr>
        <p:spPr/>
        <p:txBody>
          <a:bodyPr/>
          <a:lstStyle/>
          <a:p>
            <a:fld id="{9C8DCA6E-2645-0742-A6A3-8E858F5095B6}" type="slidenum">
              <a:rPr lang="en-US"/>
              <a:pPr/>
              <a:t>13</a:t>
            </a:fld>
            <a:endParaRPr lang="en-US"/>
          </a:p>
        </p:txBody>
      </p:sp>
      <p:sp>
        <p:nvSpPr>
          <p:cNvPr id="77826" name="Rectangle 2"/>
          <p:cNvSpPr>
            <a:spLocks noGrp="1" noChangeArrowheads="1"/>
          </p:cNvSpPr>
          <p:nvPr>
            <p:ph type="title"/>
          </p:nvPr>
        </p:nvSpPr>
        <p:spPr/>
        <p:txBody>
          <a:bodyPr/>
          <a:lstStyle/>
          <a:p>
            <a:r>
              <a:rPr lang="en-US"/>
              <a:t>2D</a:t>
            </a:r>
          </a:p>
        </p:txBody>
      </p:sp>
      <p:sp>
        <p:nvSpPr>
          <p:cNvPr id="77827" name="Rectangle 3"/>
          <p:cNvSpPr>
            <a:spLocks noChangeArrowheads="1"/>
          </p:cNvSpPr>
          <p:nvPr/>
        </p:nvSpPr>
        <p:spPr bwMode="auto">
          <a:xfrm>
            <a:off x="4876800" y="2057400"/>
            <a:ext cx="28956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FontTx/>
              <a:buChar char="»"/>
            </a:pPr>
            <a:r>
              <a:rPr lang="en-US">
                <a:latin typeface="Century Gothic" charset="0"/>
                <a:ea typeface="Osaka" charset="0"/>
                <a:cs typeface="Osaka" charset="0"/>
              </a:rPr>
              <a:t>Critical points</a:t>
            </a:r>
          </a:p>
          <a:p>
            <a:pPr marL="742950" lvl="1" indent="-285750" eaLnBrk="1" hangingPunct="1">
              <a:spcBef>
                <a:spcPct val="20000"/>
              </a:spcBef>
              <a:buFont typeface="Wingdings" charset="0"/>
              <a:buChar char="§"/>
            </a:pPr>
            <a:r>
              <a:rPr lang="en-US" sz="2000">
                <a:latin typeface="Century Gothic" charset="0"/>
                <a:ea typeface="Osaka" charset="0"/>
                <a:cs typeface="Osaka" charset="0"/>
              </a:rPr>
              <a:t>Stability</a:t>
            </a:r>
          </a:p>
          <a:p>
            <a:pPr marL="742950" lvl="1" indent="-285750" eaLnBrk="1" hangingPunct="1">
              <a:spcBef>
                <a:spcPct val="20000"/>
              </a:spcBef>
              <a:buFont typeface="Wingdings" charset="0"/>
              <a:buChar char="§"/>
            </a:pPr>
            <a:r>
              <a:rPr lang="en-US" sz="2000">
                <a:latin typeface="Century Gothic" charset="0"/>
                <a:ea typeface="Osaka" charset="0"/>
                <a:cs typeface="Osaka" charset="0"/>
              </a:rPr>
              <a:t>Degeneracy</a:t>
            </a:r>
          </a:p>
          <a:p>
            <a:pPr marL="742950" lvl="1" indent="-285750" eaLnBrk="1" hangingPunct="1">
              <a:spcBef>
                <a:spcPct val="20000"/>
              </a:spcBef>
              <a:buFont typeface="Wingdings" charset="0"/>
              <a:buChar char="§"/>
            </a:pPr>
            <a:r>
              <a:rPr lang="en-US" sz="2000">
                <a:latin typeface="Century Gothic" charset="0"/>
                <a:ea typeface="Osaka" charset="0"/>
                <a:cs typeface="Osaka" charset="0"/>
              </a:rPr>
              <a:t>Hessian test</a:t>
            </a:r>
          </a:p>
        </p:txBody>
      </p:sp>
      <p:pic>
        <p:nvPicPr>
          <p:cNvPr id="77828" name="Picture 4"/>
          <p:cNvPicPr>
            <a:picLocks noChangeAspect="1" noChangeArrowheads="1"/>
          </p:cNvPicPr>
          <p:nvPr/>
        </p:nvPicPr>
        <p:blipFill>
          <a:blip r:embed="rId4">
            <a:extLst>
              <a:ext uri="{28A0092B-C50C-407E-A947-70E740481C1C}">
                <a14:useLocalDpi xmlns:a14="http://schemas.microsoft.com/office/drawing/2010/main" val="0"/>
              </a:ext>
            </a:extLst>
          </a:blip>
          <a:srcRect l="6500" t="13333" r="6500" b="13333"/>
          <a:stretch>
            <a:fillRect/>
          </a:stretch>
        </p:blipFill>
        <p:spPr bwMode="auto">
          <a:xfrm>
            <a:off x="1219200" y="2133600"/>
            <a:ext cx="2819400" cy="1784350"/>
          </a:xfrm>
          <a:prstGeom prst="rect">
            <a:avLst/>
          </a:prstGeom>
          <a:noFill/>
          <a:extLst>
            <a:ext uri="{909E8E84-426E-40dd-AFC4-6F175D3DCCD1}">
              <a14:hiddenFill xmlns="" xmlns:a14="http://schemas.microsoft.com/office/drawing/2010/main">
                <a:blipFill dpi="0" rotWithShape="0">
                  <a:blip/>
                  <a:srcRect l="6500" t="13333" r="6500" b="13333"/>
                  <a:stretch>
                    <a:fillRect/>
                  </a:stretch>
                </a:blipFill>
              </a14:hiddenFill>
            </a:ext>
          </a:extLst>
        </p:spPr>
      </p:pic>
      <p:graphicFrame>
        <p:nvGraphicFramePr>
          <p:cNvPr id="77829" name="Object 5"/>
          <p:cNvGraphicFramePr>
            <a:graphicFrameLocks noChangeAspect="1"/>
          </p:cNvGraphicFramePr>
          <p:nvPr/>
        </p:nvGraphicFramePr>
        <p:xfrm>
          <a:off x="7467600" y="2133600"/>
          <a:ext cx="784225" cy="314325"/>
        </p:xfrm>
        <a:graphic>
          <a:graphicData uri="http://schemas.openxmlformats.org/presentationml/2006/ole">
            <mc:AlternateContent xmlns:mc="http://schemas.openxmlformats.org/markup-compatibility/2006">
              <mc:Choice xmlns:v="urn:schemas-microsoft-com:vml" Requires="v">
                <p:oleObj spid="_x0000_s2697" name="Equation" r:id="rId5" imgW="444500" imgH="177800" progId="Equation.3">
                  <p:embed/>
                </p:oleObj>
              </mc:Choice>
              <mc:Fallback>
                <p:oleObj name="Equation" r:id="rId5" imgW="444500" imgH="177800" progId="Equation.3">
                  <p:embed/>
                  <p:pic>
                    <p:nvPicPr>
                      <p:cNvPr id="778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133600"/>
                        <a:ext cx="784225"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7832" name="Object 8"/>
          <p:cNvGraphicFramePr>
            <a:graphicFrameLocks noChangeAspect="1"/>
          </p:cNvGraphicFramePr>
          <p:nvPr/>
        </p:nvGraphicFramePr>
        <p:xfrm>
          <a:off x="7391400" y="2819400"/>
          <a:ext cx="987425" cy="449263"/>
        </p:xfrm>
        <a:graphic>
          <a:graphicData uri="http://schemas.openxmlformats.org/presentationml/2006/ole">
            <mc:AlternateContent xmlns:mc="http://schemas.openxmlformats.org/markup-compatibility/2006">
              <mc:Choice xmlns:v="urn:schemas-microsoft-com:vml" Requires="v">
                <p:oleObj spid="_x0000_s2698" name="Equation" r:id="rId7" imgW="558800" imgH="254000" progId="Equation.3">
                  <p:embed/>
                </p:oleObj>
              </mc:Choice>
              <mc:Fallback>
                <p:oleObj name="Equation" r:id="rId7" imgW="558800" imgH="254000" progId="Equation.3">
                  <p:embed/>
                  <p:pic>
                    <p:nvPicPr>
                      <p:cNvPr id="7783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2819400"/>
                        <a:ext cx="987425" cy="449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7833" name="Rectangle 9"/>
          <p:cNvSpPr>
            <a:spLocks noChangeArrowheads="1"/>
          </p:cNvSpPr>
          <p:nvPr/>
        </p:nvSpPr>
        <p:spPr bwMode="auto">
          <a:xfrm>
            <a:off x="1066800" y="5562600"/>
            <a:ext cx="5680075" cy="841375"/>
          </a:xfrm>
          <a:prstGeom prst="rect">
            <a:avLst/>
          </a:prstGeom>
          <a:noFill/>
          <a:ln w="19050">
            <a:solidFill>
              <a:srgbClr val="800000"/>
            </a:solidFill>
            <a:miter lim="800000"/>
            <a:headEnd/>
            <a:tailEnd/>
          </a:ln>
          <a:extLst>
            <a:ext uri="{909E8E84-426E-40dd-AFC4-6F175D3DCCD1}">
              <a14:hiddenFill xmlns="" xmlns:a14="http://schemas.microsoft.com/office/drawing/2010/main">
                <a:solidFill>
                  <a:schemeClr val="accent1"/>
                </a:solidFill>
              </a14:hiddenFill>
            </a:ext>
          </a:extLst>
        </p:spPr>
        <p:txBody>
          <a:bodyPr>
            <a:spAutoFit/>
          </a:bodyPr>
          <a:lstStyle/>
          <a:p>
            <a:pPr algn="ctr"/>
            <a:r>
              <a:rPr lang="en-US" i="1" dirty="0">
                <a:latin typeface="Times New Roman" charset="0"/>
              </a:rPr>
              <a:t>f</a:t>
            </a:r>
            <a:r>
              <a:rPr lang="en-US" dirty="0"/>
              <a:t>  </a:t>
            </a:r>
            <a:r>
              <a:rPr lang="en-US" dirty="0">
                <a:latin typeface="+mn-lt"/>
              </a:rPr>
              <a:t>is a Morse function if none of its critical points are degenerate</a:t>
            </a:r>
          </a:p>
        </p:txBody>
      </p:sp>
      <p:graphicFrame>
        <p:nvGraphicFramePr>
          <p:cNvPr id="13" name="Object 7"/>
          <p:cNvGraphicFramePr>
            <a:graphicFrameLocks noChangeAspect="1"/>
          </p:cNvGraphicFramePr>
          <p:nvPr/>
        </p:nvGraphicFramePr>
        <p:xfrm>
          <a:off x="1547664" y="3874536"/>
          <a:ext cx="2347665" cy="1638405"/>
        </p:xfrm>
        <a:graphic>
          <a:graphicData uri="http://schemas.openxmlformats.org/presentationml/2006/ole">
            <mc:AlternateContent xmlns:mc="http://schemas.openxmlformats.org/markup-compatibility/2006">
              <mc:Choice xmlns:v="urn:schemas-microsoft-com:vml" Requires="v">
                <p:oleObj spid="_x0000_s2699" name="Equation" r:id="rId9" imgW="1460500" imgH="1016000" progId="Equation.3">
                  <p:embed/>
                </p:oleObj>
              </mc:Choice>
              <mc:Fallback>
                <p:oleObj name="Equation" r:id="rId9" imgW="1460500" imgH="1016000" progId="Equation.3">
                  <p:embed/>
                  <p:pic>
                    <p:nvPicPr>
                      <p:cNvPr id="13" name="Object 7"/>
                      <p:cNvPicPr>
                        <a:picLocks noChangeAspect="1" noChangeArrowheads="1"/>
                      </p:cNvPicPr>
                      <p:nvPr/>
                    </p:nvPicPr>
                    <p:blipFill>
                      <a:blip r:embed="rId10"/>
                      <a:srcRect/>
                      <a:stretch>
                        <a:fillRect/>
                      </a:stretch>
                    </p:blipFill>
                    <p:spPr bwMode="auto">
                      <a:xfrm>
                        <a:off x="1547664" y="3874536"/>
                        <a:ext cx="2347665" cy="1638405"/>
                      </a:xfrm>
                      <a:prstGeom prst="rect">
                        <a:avLst/>
                      </a:prstGeom>
                      <a:noFill/>
                      <a:ln>
                        <a:noFill/>
                      </a:ln>
                      <a:effectLst/>
                    </p:spPr>
                  </p:pic>
                </p:oleObj>
              </mc:Fallback>
            </mc:AlternateContent>
          </a:graphicData>
        </a:graphic>
      </p:graphicFrame>
      <p:graphicFrame>
        <p:nvGraphicFramePr>
          <p:cNvPr id="14" name="Object 7"/>
          <p:cNvGraphicFramePr>
            <a:graphicFrameLocks noChangeAspect="1"/>
          </p:cNvGraphicFramePr>
          <p:nvPr/>
        </p:nvGraphicFramePr>
        <p:xfrm>
          <a:off x="5004048" y="3700184"/>
          <a:ext cx="2906093" cy="1817048"/>
        </p:xfrm>
        <a:graphic>
          <a:graphicData uri="http://schemas.openxmlformats.org/presentationml/2006/ole">
            <mc:AlternateContent xmlns:mc="http://schemas.openxmlformats.org/markup-compatibility/2006">
              <mc:Choice xmlns:v="urn:schemas-microsoft-com:vml" Requires="v">
                <p:oleObj spid="_x0000_s2700" name="Equation" r:id="rId11" imgW="2425700" imgH="1511300" progId="Equation.3">
                  <p:embed/>
                </p:oleObj>
              </mc:Choice>
              <mc:Fallback>
                <p:oleObj name="Equation" r:id="rId11" imgW="2425700" imgH="1511300" progId="Equation.3">
                  <p:embed/>
                  <p:pic>
                    <p:nvPicPr>
                      <p:cNvPr id="14" name="Object 7"/>
                      <p:cNvPicPr>
                        <a:picLocks noChangeAspect="1" noChangeArrowheads="1"/>
                      </p:cNvPicPr>
                      <p:nvPr/>
                    </p:nvPicPr>
                    <p:blipFill>
                      <a:blip r:embed="rId12"/>
                      <a:srcRect/>
                      <a:stretch>
                        <a:fillRect/>
                      </a:stretch>
                    </p:blipFill>
                    <p:spPr bwMode="auto">
                      <a:xfrm>
                        <a:off x="5004048" y="3700184"/>
                        <a:ext cx="2906093" cy="181704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60475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3"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3"/>
          <p:cNvSpPr>
            <a:spLocks noGrp="1"/>
          </p:cNvSpPr>
          <p:nvPr>
            <p:ph type="dt" sz="half" idx="10"/>
          </p:nvPr>
        </p:nvSpPr>
        <p:spPr/>
        <p:txBody>
          <a:bodyPr/>
          <a:lstStyle/>
          <a:p>
            <a:r>
              <a:rPr lang="en-IN"/>
              <a:t>Vijay Natarajan</a:t>
            </a:r>
            <a:endParaRPr lang="en-US"/>
          </a:p>
        </p:txBody>
      </p:sp>
      <p:sp>
        <p:nvSpPr>
          <p:cNvPr id="16" name="Footer Placeholder 4"/>
          <p:cNvSpPr>
            <a:spLocks noGrp="1"/>
          </p:cNvSpPr>
          <p:nvPr>
            <p:ph type="ftr" sz="quarter" idx="11"/>
          </p:nvPr>
        </p:nvSpPr>
        <p:spPr/>
        <p:txBody>
          <a:bodyPr/>
          <a:lstStyle/>
          <a:p>
            <a:r>
              <a:rPr lang="en-IN"/>
              <a:t>ACM Summer School 2019 : Reeb Graphs and Applications</a:t>
            </a:r>
            <a:endParaRPr lang="en-US"/>
          </a:p>
        </p:txBody>
      </p:sp>
      <p:sp>
        <p:nvSpPr>
          <p:cNvPr id="17" name="Slide Number Placeholder 5"/>
          <p:cNvSpPr>
            <a:spLocks noGrp="1"/>
          </p:cNvSpPr>
          <p:nvPr>
            <p:ph type="sldNum" sz="quarter" idx="12"/>
          </p:nvPr>
        </p:nvSpPr>
        <p:spPr/>
        <p:txBody>
          <a:bodyPr/>
          <a:lstStyle/>
          <a:p>
            <a:fld id="{2F8AECA9-A3CC-DA4D-9918-9444CB287CD5}" type="slidenum">
              <a:rPr lang="en-US"/>
              <a:pPr/>
              <a:t>14</a:t>
            </a:fld>
            <a:endParaRPr lang="en-US"/>
          </a:p>
        </p:txBody>
      </p:sp>
      <p:pic>
        <p:nvPicPr>
          <p:cNvPr id="79874" name="Picture 2" descr="sadd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286000"/>
            <a:ext cx="1033462" cy="1849438"/>
          </a:xfrm>
          <a:prstGeom prst="rect">
            <a:avLst/>
          </a:prstGeom>
          <a:noFill/>
          <a:extLst>
            <a:ext uri="{909E8E84-426E-40dd-AFC4-6F175D3DCCD1}">
              <a14:hiddenFill xmlns="" xmlns:a14="http://schemas.microsoft.com/office/drawing/2010/main">
                <a:solidFill>
                  <a:srgbClr val="FFFFFF"/>
                </a:solidFill>
              </a14:hiddenFill>
            </a:ext>
          </a:extLst>
        </p:spPr>
      </p:pic>
      <p:sp>
        <p:nvSpPr>
          <p:cNvPr id="79875" name="Rectangle 3"/>
          <p:cNvSpPr>
            <a:spLocks noGrp="1" noChangeArrowheads="1"/>
          </p:cNvSpPr>
          <p:nvPr>
            <p:ph type="title"/>
          </p:nvPr>
        </p:nvSpPr>
        <p:spPr/>
        <p:txBody>
          <a:bodyPr/>
          <a:lstStyle/>
          <a:p>
            <a:r>
              <a:rPr lang="en-US"/>
              <a:t>Morse Lemma</a:t>
            </a:r>
          </a:p>
        </p:txBody>
      </p:sp>
      <p:pic>
        <p:nvPicPr>
          <p:cNvPr id="79876" name="Picture 4"/>
          <p:cNvPicPr>
            <a:picLocks noChangeAspect="1" noChangeArrowheads="1"/>
          </p:cNvPicPr>
          <p:nvPr/>
        </p:nvPicPr>
        <p:blipFill>
          <a:blip r:embed="rId5">
            <a:extLst>
              <a:ext uri="{28A0092B-C50C-407E-A947-70E740481C1C}">
                <a14:useLocalDpi xmlns:a14="http://schemas.microsoft.com/office/drawing/2010/main" val="0"/>
              </a:ext>
            </a:extLst>
          </a:blip>
          <a:srcRect t="10976"/>
          <a:stretch>
            <a:fillRect/>
          </a:stretch>
        </p:blipFill>
        <p:spPr bwMode="auto">
          <a:xfrm>
            <a:off x="1219200" y="2286000"/>
            <a:ext cx="1752600" cy="185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79877" name="Object 5"/>
          <p:cNvGraphicFramePr>
            <a:graphicFrameLocks noChangeAspect="1"/>
          </p:cNvGraphicFramePr>
          <p:nvPr/>
        </p:nvGraphicFramePr>
        <p:xfrm>
          <a:off x="1676400" y="1905000"/>
          <a:ext cx="914400" cy="406400"/>
        </p:xfrm>
        <a:graphic>
          <a:graphicData uri="http://schemas.openxmlformats.org/presentationml/2006/ole">
            <mc:AlternateContent xmlns:mc="http://schemas.openxmlformats.org/markup-compatibility/2006">
              <mc:Choice xmlns:v="urn:schemas-microsoft-com:vml" Requires="v">
                <p:oleObj spid="_x0000_s3559" name="Equation" r:id="rId6" imgW="457200" imgH="203200" progId="Equation.3">
                  <p:embed/>
                </p:oleObj>
              </mc:Choice>
              <mc:Fallback>
                <p:oleObj name="Equation" r:id="rId6" imgW="457200" imgH="203200" progId="Equation.3">
                  <p:embed/>
                  <p:pic>
                    <p:nvPicPr>
                      <p:cNvPr id="7987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1905000"/>
                        <a:ext cx="9144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79878" name="Picture 6"/>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400" y="3994150"/>
            <a:ext cx="220663" cy="196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7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0" y="2362200"/>
            <a:ext cx="1574800" cy="1841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79880" name="Object 8"/>
          <p:cNvGraphicFramePr>
            <a:graphicFrameLocks noChangeAspect="1"/>
          </p:cNvGraphicFramePr>
          <p:nvPr/>
        </p:nvGraphicFramePr>
        <p:xfrm>
          <a:off x="3962400" y="1905000"/>
          <a:ext cx="1066800" cy="406400"/>
        </p:xfrm>
        <a:graphic>
          <a:graphicData uri="http://schemas.openxmlformats.org/presentationml/2006/ole">
            <mc:AlternateContent xmlns:mc="http://schemas.openxmlformats.org/markup-compatibility/2006">
              <mc:Choice xmlns:v="urn:schemas-microsoft-com:vml" Requires="v">
                <p:oleObj spid="_x0000_s3560" name="Equation" r:id="rId10" imgW="533400" imgH="203200" progId="Equation.3">
                  <p:embed/>
                </p:oleObj>
              </mc:Choice>
              <mc:Fallback>
                <p:oleObj name="Equation" r:id="rId10" imgW="533400" imgH="203200" progId="Equation.3">
                  <p:embed/>
                  <p:pic>
                    <p:nvPicPr>
                      <p:cNvPr id="7988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2400" y="1905000"/>
                        <a:ext cx="10668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79881" name="Picture 9"/>
          <p:cNvPicPr>
            <a:picLocks noChangeAspect="1" noChangeArrowheads="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19600" y="2303463"/>
            <a:ext cx="206375" cy="211137"/>
          </a:xfrm>
          <a:prstGeom prst="rect">
            <a:avLst/>
          </a:prstGeom>
          <a:noFill/>
          <a:extLst>
            <a:ext uri="{909E8E84-426E-40dd-AFC4-6F175D3DCCD1}">
              <a14:hiddenFill xmlns="" xmlns:a14="http://schemas.microsoft.com/office/drawing/2010/main">
                <a:solidFill>
                  <a:srgbClr val="00CC99"/>
                </a:solidFill>
              </a14:hiddenFill>
            </a:ext>
          </a:extLst>
        </p:spPr>
      </p:pic>
      <p:graphicFrame>
        <p:nvGraphicFramePr>
          <p:cNvPr id="79882" name="Object 10"/>
          <p:cNvGraphicFramePr>
            <a:graphicFrameLocks noChangeAspect="1"/>
          </p:cNvGraphicFramePr>
          <p:nvPr/>
        </p:nvGraphicFramePr>
        <p:xfrm>
          <a:off x="6083300" y="1905000"/>
          <a:ext cx="1092200" cy="406400"/>
        </p:xfrm>
        <a:graphic>
          <a:graphicData uri="http://schemas.openxmlformats.org/presentationml/2006/ole">
            <mc:AlternateContent xmlns:mc="http://schemas.openxmlformats.org/markup-compatibility/2006">
              <mc:Choice xmlns:v="urn:schemas-microsoft-com:vml" Requires="v">
                <p:oleObj spid="_x0000_s3561" name="Equation" r:id="rId13" imgW="546100" imgH="203200" progId="Equation.3">
                  <p:embed/>
                </p:oleObj>
              </mc:Choice>
              <mc:Fallback>
                <p:oleObj name="Equation" r:id="rId13" imgW="546100" imgH="203200" progId="Equation.3">
                  <p:embed/>
                  <p:pic>
                    <p:nvPicPr>
                      <p:cNvPr id="79882"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83300" y="1905000"/>
                        <a:ext cx="10922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79883" name="Picture 11"/>
          <p:cNvPicPr>
            <a:picLocks noChangeAspect="1" noChangeArrowheads="1"/>
          </p:cNvPicPr>
          <p:nvPr/>
        </p:nvPicPr>
        <p:blipFill>
          <a:blip r:embed="rId15">
            <a:clrChange>
              <a:clrFrom>
                <a:srgbClr val="FAFEFF"/>
              </a:clrFrom>
              <a:clrTo>
                <a:srgbClr val="FAFEFF">
                  <a:alpha val="0"/>
                </a:srgbClr>
              </a:clrTo>
            </a:clrChange>
            <a:lum bright="-24000" contrast="2000"/>
            <a:extLst>
              <a:ext uri="{28A0092B-C50C-407E-A947-70E740481C1C}">
                <a14:useLocalDpi xmlns:a14="http://schemas.microsoft.com/office/drawing/2010/main" val="0"/>
              </a:ext>
            </a:extLst>
          </a:blip>
          <a:srcRect/>
          <a:stretch>
            <a:fillRect/>
          </a:stretch>
        </p:blipFill>
        <p:spPr bwMode="auto">
          <a:xfrm rot="-5400000">
            <a:off x="6478588" y="2987675"/>
            <a:ext cx="319088" cy="287337"/>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9884" name="Group 12"/>
          <p:cNvGrpSpPr>
            <a:grpSpLocks/>
          </p:cNvGrpSpPr>
          <p:nvPr/>
        </p:nvGrpSpPr>
        <p:grpSpPr bwMode="auto">
          <a:xfrm>
            <a:off x="1524000" y="4191000"/>
            <a:ext cx="5832475" cy="2273300"/>
            <a:chOff x="720" y="2736"/>
            <a:chExt cx="3674" cy="1432"/>
          </a:xfrm>
        </p:grpSpPr>
        <p:pic>
          <p:nvPicPr>
            <p:cNvPr id="79885"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 y="2736"/>
              <a:ext cx="3674" cy="14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9886" name="Rectangle 14"/>
            <p:cNvSpPr>
              <a:spLocks noChangeArrowheads="1"/>
            </p:cNvSpPr>
            <p:nvPr/>
          </p:nvSpPr>
          <p:spPr bwMode="auto">
            <a:xfrm>
              <a:off x="1536" y="2736"/>
              <a:ext cx="192" cy="144"/>
            </a:xfrm>
            <a:prstGeom prst="rect">
              <a:avLst/>
            </a:prstGeom>
            <a:solidFill>
              <a:srgbClr val="FFFFFF"/>
            </a:solidFill>
            <a:ln w="9525">
              <a:solidFill>
                <a:srgbClr val="FFFFFF"/>
              </a:solidFill>
              <a:miter lim="800000"/>
              <a:headEnd/>
              <a:tailEnd/>
            </a:ln>
          </p:spPr>
          <p:txBody>
            <a:bodyPr wrap="none" anchor="ctr"/>
            <a:lstStyle/>
            <a:p>
              <a:endParaRPr lang="en-US"/>
            </a:p>
          </p:txBody>
        </p:sp>
      </p:grpSp>
    </p:spTree>
    <p:extLst>
      <p:ext uri="{BB962C8B-B14F-4D97-AF65-F5344CB8AC3E}">
        <p14:creationId xmlns:p14="http://schemas.microsoft.com/office/powerpoint/2010/main" val="2503343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7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79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3"/>
          <p:cNvSpPr>
            <a:spLocks noGrp="1"/>
          </p:cNvSpPr>
          <p:nvPr>
            <p:ph type="dt" sz="half" idx="10"/>
          </p:nvPr>
        </p:nvSpPr>
        <p:spPr/>
        <p:txBody>
          <a:bodyPr/>
          <a:lstStyle/>
          <a:p>
            <a:r>
              <a:rPr lang="en-IN"/>
              <a:t>Vijay Natarajan</a:t>
            </a:r>
            <a:endParaRPr lang="en-US"/>
          </a:p>
        </p:txBody>
      </p:sp>
      <p:sp>
        <p:nvSpPr>
          <p:cNvPr id="23" name="Footer Placeholder 4"/>
          <p:cNvSpPr>
            <a:spLocks noGrp="1"/>
          </p:cNvSpPr>
          <p:nvPr>
            <p:ph type="ftr" sz="quarter" idx="11"/>
          </p:nvPr>
        </p:nvSpPr>
        <p:spPr/>
        <p:txBody>
          <a:bodyPr/>
          <a:lstStyle/>
          <a:p>
            <a:r>
              <a:rPr lang="en-IN"/>
              <a:t>ACM Summer School 2019 : Reeb Graphs and Applications</a:t>
            </a:r>
            <a:endParaRPr lang="en-US"/>
          </a:p>
        </p:txBody>
      </p:sp>
      <p:sp>
        <p:nvSpPr>
          <p:cNvPr id="24" name="Slide Number Placeholder 5"/>
          <p:cNvSpPr>
            <a:spLocks noGrp="1"/>
          </p:cNvSpPr>
          <p:nvPr>
            <p:ph type="sldNum" sz="quarter" idx="12"/>
          </p:nvPr>
        </p:nvSpPr>
        <p:spPr/>
        <p:txBody>
          <a:bodyPr/>
          <a:lstStyle/>
          <a:p>
            <a:fld id="{37072FF1-032A-AD4E-A999-968CD32D7AF8}" type="slidenum">
              <a:rPr lang="en-US"/>
              <a:pPr/>
              <a:t>15</a:t>
            </a:fld>
            <a:endParaRPr lang="en-US"/>
          </a:p>
        </p:txBody>
      </p:sp>
      <p:sp>
        <p:nvSpPr>
          <p:cNvPr id="81922" name="Rectangle 2"/>
          <p:cNvSpPr>
            <a:spLocks noGrp="1" noChangeArrowheads="1"/>
          </p:cNvSpPr>
          <p:nvPr>
            <p:ph type="title"/>
          </p:nvPr>
        </p:nvSpPr>
        <p:spPr/>
        <p:txBody>
          <a:bodyPr/>
          <a:lstStyle/>
          <a:p>
            <a:r>
              <a:rPr lang="en-US"/>
              <a:t>Morse Index</a:t>
            </a:r>
          </a:p>
        </p:txBody>
      </p:sp>
      <p:sp>
        <p:nvSpPr>
          <p:cNvPr id="81923" name="Rectangle 3"/>
          <p:cNvSpPr>
            <a:spLocks noGrp="1" noChangeArrowheads="1"/>
          </p:cNvSpPr>
          <p:nvPr>
            <p:ph type="body" idx="1"/>
          </p:nvPr>
        </p:nvSpPr>
        <p:spPr>
          <a:xfrm>
            <a:off x="685800" y="1981200"/>
            <a:ext cx="7772400" cy="1611313"/>
          </a:xfrm>
        </p:spPr>
        <p:txBody>
          <a:bodyPr/>
          <a:lstStyle/>
          <a:p>
            <a:pPr>
              <a:lnSpc>
                <a:spcPct val="90000"/>
              </a:lnSpc>
            </a:pPr>
            <a:r>
              <a:rPr lang="en-US" sz="2400" dirty="0"/>
              <a:t>How many types of critical points are there?</a:t>
            </a:r>
          </a:p>
          <a:p>
            <a:pPr>
              <a:lnSpc>
                <a:spcPct val="90000"/>
              </a:lnSpc>
            </a:pPr>
            <a:r>
              <a:rPr lang="en-US" sz="2400" dirty="0"/>
              <a:t>How many types of instabilities are there?</a:t>
            </a:r>
          </a:p>
          <a:p>
            <a:pPr>
              <a:lnSpc>
                <a:spcPct val="90000"/>
              </a:lnSpc>
            </a:pPr>
            <a:r>
              <a:rPr lang="en-US" sz="2400" dirty="0"/>
              <a:t>Classification given by Morse lemma</a:t>
            </a:r>
          </a:p>
        </p:txBody>
      </p:sp>
      <p:grpSp>
        <p:nvGrpSpPr>
          <p:cNvPr id="81924" name="Group 4"/>
          <p:cNvGrpSpPr>
            <a:grpSpLocks/>
          </p:cNvGrpSpPr>
          <p:nvPr/>
        </p:nvGrpSpPr>
        <p:grpSpPr bwMode="auto">
          <a:xfrm>
            <a:off x="3581400" y="3733800"/>
            <a:ext cx="1092200" cy="1320800"/>
            <a:chOff x="2112" y="2592"/>
            <a:chExt cx="688" cy="832"/>
          </a:xfrm>
        </p:grpSpPr>
        <p:graphicFrame>
          <p:nvGraphicFramePr>
            <p:cNvPr id="81925" name="Object 5"/>
            <p:cNvGraphicFramePr>
              <a:graphicFrameLocks noChangeAspect="1"/>
            </p:cNvGraphicFramePr>
            <p:nvPr/>
          </p:nvGraphicFramePr>
          <p:xfrm>
            <a:off x="2208" y="2592"/>
            <a:ext cx="576" cy="256"/>
          </p:xfrm>
          <a:graphic>
            <a:graphicData uri="http://schemas.openxmlformats.org/presentationml/2006/ole">
              <mc:AlternateContent xmlns:mc="http://schemas.openxmlformats.org/markup-compatibility/2006">
                <mc:Choice xmlns:v="urn:schemas-microsoft-com:vml" Requires="v">
                  <p:oleObj spid="_x0000_s25659" name="Equation" r:id="rId4" imgW="457200" imgH="203200" progId="Equation.3">
                    <p:embed/>
                  </p:oleObj>
                </mc:Choice>
                <mc:Fallback>
                  <p:oleObj name="Equation" r:id="rId4" imgW="457200" imgH="203200" progId="Equation.3">
                    <p:embed/>
                    <p:pic>
                      <p:nvPicPr>
                        <p:cNvPr id="8192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2592"/>
                          <a:ext cx="576"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26" name="Object 6"/>
            <p:cNvGraphicFramePr>
              <a:graphicFrameLocks noChangeAspect="1"/>
            </p:cNvGraphicFramePr>
            <p:nvPr/>
          </p:nvGraphicFramePr>
          <p:xfrm>
            <a:off x="2112" y="3168"/>
            <a:ext cx="672" cy="256"/>
          </p:xfrm>
          <a:graphic>
            <a:graphicData uri="http://schemas.openxmlformats.org/presentationml/2006/ole">
              <mc:AlternateContent xmlns:mc="http://schemas.openxmlformats.org/markup-compatibility/2006">
                <mc:Choice xmlns:v="urn:schemas-microsoft-com:vml" Requires="v">
                  <p:oleObj spid="_x0000_s25660" name="Equation" r:id="rId6" imgW="533400" imgH="203200" progId="Equation.3">
                    <p:embed/>
                  </p:oleObj>
                </mc:Choice>
                <mc:Fallback>
                  <p:oleObj name="Equation" r:id="rId6" imgW="533400" imgH="203200" progId="Equation.3">
                    <p:embed/>
                    <p:pic>
                      <p:nvPicPr>
                        <p:cNvPr id="8192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 y="3168"/>
                          <a:ext cx="672"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27" name="Object 7"/>
            <p:cNvGraphicFramePr>
              <a:graphicFrameLocks noChangeAspect="1"/>
            </p:cNvGraphicFramePr>
            <p:nvPr/>
          </p:nvGraphicFramePr>
          <p:xfrm>
            <a:off x="2112" y="2880"/>
            <a:ext cx="688" cy="256"/>
          </p:xfrm>
          <a:graphic>
            <a:graphicData uri="http://schemas.openxmlformats.org/presentationml/2006/ole">
              <mc:AlternateContent xmlns:mc="http://schemas.openxmlformats.org/markup-compatibility/2006">
                <mc:Choice xmlns:v="urn:schemas-microsoft-com:vml" Requires="v">
                  <p:oleObj spid="_x0000_s25661" name="Equation" r:id="rId8" imgW="546100" imgH="203200" progId="Equation.3">
                    <p:embed/>
                  </p:oleObj>
                </mc:Choice>
                <mc:Fallback>
                  <p:oleObj name="Equation" r:id="rId8" imgW="546100" imgH="203200" progId="Equation.3">
                    <p:embed/>
                    <p:pic>
                      <p:nvPicPr>
                        <p:cNvPr id="81927"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2" y="2880"/>
                          <a:ext cx="688"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81928" name="Group 8"/>
          <p:cNvGrpSpPr>
            <a:grpSpLocks/>
          </p:cNvGrpSpPr>
          <p:nvPr/>
        </p:nvGrpSpPr>
        <p:grpSpPr bwMode="auto">
          <a:xfrm>
            <a:off x="2501900" y="3771900"/>
            <a:ext cx="508000" cy="787400"/>
            <a:chOff x="1432" y="2616"/>
            <a:chExt cx="320" cy="496"/>
          </a:xfrm>
        </p:grpSpPr>
        <p:graphicFrame>
          <p:nvGraphicFramePr>
            <p:cNvPr id="81929" name="Object 9"/>
            <p:cNvGraphicFramePr>
              <a:graphicFrameLocks noChangeAspect="1"/>
            </p:cNvGraphicFramePr>
            <p:nvPr/>
          </p:nvGraphicFramePr>
          <p:xfrm>
            <a:off x="1528" y="2616"/>
            <a:ext cx="208" cy="208"/>
          </p:xfrm>
          <a:graphic>
            <a:graphicData uri="http://schemas.openxmlformats.org/presentationml/2006/ole">
              <mc:AlternateContent xmlns:mc="http://schemas.openxmlformats.org/markup-compatibility/2006">
                <mc:Choice xmlns:v="urn:schemas-microsoft-com:vml" Requires="v">
                  <p:oleObj spid="_x0000_s25662" name="Equation" r:id="rId10" imgW="165100" imgH="165100" progId="Equation.3">
                    <p:embed/>
                  </p:oleObj>
                </mc:Choice>
                <mc:Fallback>
                  <p:oleObj name="Equation" r:id="rId10" imgW="165100" imgH="165100" progId="Equation.3">
                    <p:embed/>
                    <p:pic>
                      <p:nvPicPr>
                        <p:cNvPr id="81929"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8" y="2616"/>
                          <a:ext cx="208" cy="2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0" name="Object 10"/>
            <p:cNvGraphicFramePr>
              <a:graphicFrameLocks noChangeAspect="1"/>
            </p:cNvGraphicFramePr>
            <p:nvPr/>
          </p:nvGraphicFramePr>
          <p:xfrm>
            <a:off x="1432" y="2904"/>
            <a:ext cx="320" cy="208"/>
          </p:xfrm>
          <a:graphic>
            <a:graphicData uri="http://schemas.openxmlformats.org/presentationml/2006/ole">
              <mc:AlternateContent xmlns:mc="http://schemas.openxmlformats.org/markup-compatibility/2006">
                <mc:Choice xmlns:v="urn:schemas-microsoft-com:vml" Requires="v">
                  <p:oleObj spid="_x0000_s25663" name="Equation" r:id="rId12" imgW="254000" imgH="165100" progId="Equation.3">
                    <p:embed/>
                  </p:oleObj>
                </mc:Choice>
                <mc:Fallback>
                  <p:oleObj name="Equation" r:id="rId12" imgW="254000" imgH="165100" progId="Equation.3">
                    <p:embed/>
                    <p:pic>
                      <p:nvPicPr>
                        <p:cNvPr id="8193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2" y="2904"/>
                          <a:ext cx="320" cy="2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81931" name="Group 11"/>
          <p:cNvGrpSpPr>
            <a:grpSpLocks/>
          </p:cNvGrpSpPr>
          <p:nvPr/>
        </p:nvGrpSpPr>
        <p:grpSpPr bwMode="auto">
          <a:xfrm>
            <a:off x="1295400" y="3810000"/>
            <a:ext cx="254000" cy="1524000"/>
            <a:chOff x="672" y="2640"/>
            <a:chExt cx="160" cy="960"/>
          </a:xfrm>
        </p:grpSpPr>
        <p:graphicFrame>
          <p:nvGraphicFramePr>
            <p:cNvPr id="81932" name="Object 12"/>
            <p:cNvGraphicFramePr>
              <a:graphicFrameLocks noChangeAspect="1"/>
            </p:cNvGraphicFramePr>
            <p:nvPr/>
          </p:nvGraphicFramePr>
          <p:xfrm>
            <a:off x="704" y="2640"/>
            <a:ext cx="128" cy="160"/>
          </p:xfrm>
          <a:graphic>
            <a:graphicData uri="http://schemas.openxmlformats.org/presentationml/2006/ole">
              <mc:AlternateContent xmlns:mc="http://schemas.openxmlformats.org/markup-compatibility/2006">
                <mc:Choice xmlns:v="urn:schemas-microsoft-com:vml" Requires="v">
                  <p:oleObj spid="_x0000_s25664" name="Equation" r:id="rId14" imgW="101600" imgH="127000" progId="Equation.3">
                    <p:embed/>
                  </p:oleObj>
                </mc:Choice>
                <mc:Fallback>
                  <p:oleObj name="Equation" r:id="rId14" imgW="101600" imgH="127000" progId="Equation.3">
                    <p:embed/>
                    <p:pic>
                      <p:nvPicPr>
                        <p:cNvPr id="81932"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 y="2640"/>
                          <a:ext cx="128"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3" name="Object 13"/>
            <p:cNvGraphicFramePr>
              <a:graphicFrameLocks noChangeAspect="1"/>
            </p:cNvGraphicFramePr>
            <p:nvPr/>
          </p:nvGraphicFramePr>
          <p:xfrm>
            <a:off x="704" y="2912"/>
            <a:ext cx="96" cy="160"/>
          </p:xfrm>
          <a:graphic>
            <a:graphicData uri="http://schemas.openxmlformats.org/presentationml/2006/ole">
              <mc:AlternateContent xmlns:mc="http://schemas.openxmlformats.org/markup-compatibility/2006">
                <mc:Choice xmlns:v="urn:schemas-microsoft-com:vml" Requires="v">
                  <p:oleObj spid="_x0000_s25665" name="Equation" r:id="rId16" imgW="76200" imgH="127000" progId="Equation.3">
                    <p:embed/>
                  </p:oleObj>
                </mc:Choice>
                <mc:Fallback>
                  <p:oleObj name="Equation" r:id="rId16" imgW="76200" imgH="127000" progId="Equation.3">
                    <p:embed/>
                    <p:pic>
                      <p:nvPicPr>
                        <p:cNvPr id="81933"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4" y="2912"/>
                          <a:ext cx="9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4" name="Object 14"/>
            <p:cNvGraphicFramePr>
              <a:graphicFrameLocks noChangeAspect="1"/>
            </p:cNvGraphicFramePr>
            <p:nvPr/>
          </p:nvGraphicFramePr>
          <p:xfrm>
            <a:off x="688" y="3168"/>
            <a:ext cx="128" cy="160"/>
          </p:xfrm>
          <a:graphic>
            <a:graphicData uri="http://schemas.openxmlformats.org/presentationml/2006/ole">
              <mc:AlternateContent xmlns:mc="http://schemas.openxmlformats.org/markup-compatibility/2006">
                <mc:Choice xmlns:v="urn:schemas-microsoft-com:vml" Requires="v">
                  <p:oleObj spid="_x0000_s25666" name="Equation" r:id="rId18" imgW="101600" imgH="127000" progId="Equation.3">
                    <p:embed/>
                  </p:oleObj>
                </mc:Choice>
                <mc:Fallback>
                  <p:oleObj name="Equation" r:id="rId18" imgW="101600" imgH="127000" progId="Equation.3">
                    <p:embed/>
                    <p:pic>
                      <p:nvPicPr>
                        <p:cNvPr id="81934" name="Object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8" y="3168"/>
                          <a:ext cx="128"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5" name="Object 15"/>
            <p:cNvGraphicFramePr>
              <a:graphicFrameLocks noChangeAspect="1"/>
            </p:cNvGraphicFramePr>
            <p:nvPr/>
          </p:nvGraphicFramePr>
          <p:xfrm>
            <a:off x="672" y="3440"/>
            <a:ext cx="128" cy="160"/>
          </p:xfrm>
          <a:graphic>
            <a:graphicData uri="http://schemas.openxmlformats.org/presentationml/2006/ole">
              <mc:AlternateContent xmlns:mc="http://schemas.openxmlformats.org/markup-compatibility/2006">
                <mc:Choice xmlns:v="urn:schemas-microsoft-com:vml" Requires="v">
                  <p:oleObj spid="_x0000_s25667" name="Equation" r:id="rId20" imgW="101600" imgH="127000" progId="Equation.3">
                    <p:embed/>
                  </p:oleObj>
                </mc:Choice>
                <mc:Fallback>
                  <p:oleObj name="Equation" r:id="rId20" imgW="101600" imgH="127000" progId="Equation.3">
                    <p:embed/>
                    <p:pic>
                      <p:nvPicPr>
                        <p:cNvPr id="81935" name="Object 1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2" y="3440"/>
                          <a:ext cx="128"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81936" name="Group 16"/>
          <p:cNvGrpSpPr>
            <a:grpSpLocks/>
          </p:cNvGrpSpPr>
          <p:nvPr/>
        </p:nvGrpSpPr>
        <p:grpSpPr bwMode="auto">
          <a:xfrm>
            <a:off x="5270500" y="3733800"/>
            <a:ext cx="1651000" cy="1752600"/>
            <a:chOff x="3176" y="2592"/>
            <a:chExt cx="1040" cy="1104"/>
          </a:xfrm>
        </p:grpSpPr>
        <p:graphicFrame>
          <p:nvGraphicFramePr>
            <p:cNvPr id="81937" name="Object 17"/>
            <p:cNvGraphicFramePr>
              <a:graphicFrameLocks noChangeAspect="1"/>
            </p:cNvGraphicFramePr>
            <p:nvPr/>
          </p:nvGraphicFramePr>
          <p:xfrm>
            <a:off x="3280" y="2592"/>
            <a:ext cx="928" cy="256"/>
          </p:xfrm>
          <a:graphic>
            <a:graphicData uri="http://schemas.openxmlformats.org/presentationml/2006/ole">
              <mc:AlternateContent xmlns:mc="http://schemas.openxmlformats.org/markup-compatibility/2006">
                <mc:Choice xmlns:v="urn:schemas-microsoft-com:vml" Requires="v">
                  <p:oleObj spid="_x0000_s25668" name="Equation" r:id="rId22" imgW="736600" imgH="203200" progId="Equation.3">
                    <p:embed/>
                  </p:oleObj>
                </mc:Choice>
                <mc:Fallback>
                  <p:oleObj name="Equation" r:id="rId22" imgW="736600" imgH="203200" progId="Equation.3">
                    <p:embed/>
                    <p:pic>
                      <p:nvPicPr>
                        <p:cNvPr id="81937" name="Object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80" y="2592"/>
                          <a:ext cx="928"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8" name="Object 18"/>
            <p:cNvGraphicFramePr>
              <a:graphicFrameLocks noChangeAspect="1"/>
            </p:cNvGraphicFramePr>
            <p:nvPr/>
          </p:nvGraphicFramePr>
          <p:xfrm>
            <a:off x="3184" y="3168"/>
            <a:ext cx="1024" cy="256"/>
          </p:xfrm>
          <a:graphic>
            <a:graphicData uri="http://schemas.openxmlformats.org/presentationml/2006/ole">
              <mc:AlternateContent xmlns:mc="http://schemas.openxmlformats.org/markup-compatibility/2006">
                <mc:Choice xmlns:v="urn:schemas-microsoft-com:vml" Requires="v">
                  <p:oleObj spid="_x0000_s25669" name="Equation" r:id="rId24" imgW="812800" imgH="203200" progId="Equation.3">
                    <p:embed/>
                  </p:oleObj>
                </mc:Choice>
                <mc:Fallback>
                  <p:oleObj name="Equation" r:id="rId24" imgW="812800" imgH="203200" progId="Equation.3">
                    <p:embed/>
                    <p:pic>
                      <p:nvPicPr>
                        <p:cNvPr id="81938" name="Object 1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84" y="3168"/>
                          <a:ext cx="1024"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9" name="Object 19"/>
            <p:cNvGraphicFramePr>
              <a:graphicFrameLocks noChangeAspect="1"/>
            </p:cNvGraphicFramePr>
            <p:nvPr/>
          </p:nvGraphicFramePr>
          <p:xfrm>
            <a:off x="3192" y="2880"/>
            <a:ext cx="1024" cy="256"/>
          </p:xfrm>
          <a:graphic>
            <a:graphicData uri="http://schemas.openxmlformats.org/presentationml/2006/ole">
              <mc:AlternateContent xmlns:mc="http://schemas.openxmlformats.org/markup-compatibility/2006">
                <mc:Choice xmlns:v="urn:schemas-microsoft-com:vml" Requires="v">
                  <p:oleObj spid="_x0000_s25670" name="Equation" r:id="rId26" imgW="812800" imgH="203200" progId="Equation.3">
                    <p:embed/>
                  </p:oleObj>
                </mc:Choice>
                <mc:Fallback>
                  <p:oleObj name="Equation" r:id="rId26" imgW="812800" imgH="203200" progId="Equation.3">
                    <p:embed/>
                    <p:pic>
                      <p:nvPicPr>
                        <p:cNvPr id="81939" name="Object 1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92" y="2880"/>
                          <a:ext cx="1024"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40" name="Object 20"/>
            <p:cNvGraphicFramePr>
              <a:graphicFrameLocks noChangeAspect="1"/>
            </p:cNvGraphicFramePr>
            <p:nvPr/>
          </p:nvGraphicFramePr>
          <p:xfrm>
            <a:off x="3176" y="3440"/>
            <a:ext cx="1008" cy="256"/>
          </p:xfrm>
          <a:graphic>
            <a:graphicData uri="http://schemas.openxmlformats.org/presentationml/2006/ole">
              <mc:AlternateContent xmlns:mc="http://schemas.openxmlformats.org/markup-compatibility/2006">
                <mc:Choice xmlns:v="urn:schemas-microsoft-com:vml" Requires="v">
                  <p:oleObj spid="_x0000_s25671" name="Equation" r:id="rId28" imgW="800100" imgH="203200" progId="Equation.3">
                    <p:embed/>
                  </p:oleObj>
                </mc:Choice>
                <mc:Fallback>
                  <p:oleObj name="Equation" r:id="rId28" imgW="800100" imgH="203200" progId="Equation.3">
                    <p:embed/>
                    <p:pic>
                      <p:nvPicPr>
                        <p:cNvPr id="81940" name="Object 2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76" y="3440"/>
                          <a:ext cx="1008"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2728972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19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8192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8193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81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3"/>
          <p:cNvSpPr>
            <a:spLocks noGrp="1"/>
          </p:cNvSpPr>
          <p:nvPr>
            <p:ph type="dt" sz="half" idx="10"/>
          </p:nvPr>
        </p:nvSpPr>
        <p:spPr/>
        <p:txBody>
          <a:bodyPr/>
          <a:lstStyle/>
          <a:p>
            <a:r>
              <a:rPr lang="en-IN"/>
              <a:t>Vijay Natarajan</a:t>
            </a:r>
            <a:endParaRPr lang="en-US"/>
          </a:p>
        </p:txBody>
      </p:sp>
      <p:sp>
        <p:nvSpPr>
          <p:cNvPr id="18" name="Footer Placeholder 4"/>
          <p:cNvSpPr>
            <a:spLocks noGrp="1"/>
          </p:cNvSpPr>
          <p:nvPr>
            <p:ph type="ftr" sz="quarter" idx="11"/>
          </p:nvPr>
        </p:nvSpPr>
        <p:spPr/>
        <p:txBody>
          <a:bodyPr/>
          <a:lstStyle/>
          <a:p>
            <a:r>
              <a:rPr lang="en-IN"/>
              <a:t>ACM Summer School 2019 : Reeb Graphs and Applications</a:t>
            </a:r>
            <a:endParaRPr lang="en-US"/>
          </a:p>
        </p:txBody>
      </p:sp>
      <p:sp>
        <p:nvSpPr>
          <p:cNvPr id="19" name="Slide Number Placeholder 5"/>
          <p:cNvSpPr>
            <a:spLocks noGrp="1"/>
          </p:cNvSpPr>
          <p:nvPr>
            <p:ph type="sldNum" sz="quarter" idx="12"/>
          </p:nvPr>
        </p:nvSpPr>
        <p:spPr/>
        <p:txBody>
          <a:bodyPr/>
          <a:lstStyle/>
          <a:p>
            <a:fld id="{8FE47E82-6110-3747-858B-4F0CE75B7265}" type="slidenum">
              <a:rPr lang="en-US"/>
              <a:pPr/>
              <a:t>16</a:t>
            </a:fld>
            <a:endParaRPr lang="en-US"/>
          </a:p>
        </p:txBody>
      </p:sp>
      <p:sp>
        <p:nvSpPr>
          <p:cNvPr id="83970" name="Rectangle 2"/>
          <p:cNvSpPr>
            <a:spLocks noGrp="1" noChangeArrowheads="1"/>
          </p:cNvSpPr>
          <p:nvPr>
            <p:ph type="title"/>
          </p:nvPr>
        </p:nvSpPr>
        <p:spPr/>
        <p:txBody>
          <a:bodyPr/>
          <a:lstStyle/>
          <a:p>
            <a:r>
              <a:rPr lang="en-US"/>
              <a:t>Manifolds</a:t>
            </a:r>
          </a:p>
        </p:txBody>
      </p:sp>
      <p:sp>
        <p:nvSpPr>
          <p:cNvPr id="83971" name="Rectangle 3"/>
          <p:cNvSpPr>
            <a:spLocks noGrp="1" noChangeArrowheads="1"/>
          </p:cNvSpPr>
          <p:nvPr>
            <p:ph type="body" idx="1"/>
          </p:nvPr>
        </p:nvSpPr>
        <p:spPr>
          <a:xfrm>
            <a:off x="809625" y="1828800"/>
            <a:ext cx="7958138" cy="1031875"/>
          </a:xfrm>
        </p:spPr>
        <p:txBody>
          <a:bodyPr>
            <a:spAutoFit/>
          </a:bodyPr>
          <a:lstStyle/>
          <a:p>
            <a:r>
              <a:rPr lang="en-US" sz="2800" dirty="0"/>
              <a:t>Euclidean space</a:t>
            </a:r>
          </a:p>
          <a:p>
            <a:r>
              <a:rPr lang="en-US" sz="2800" dirty="0"/>
              <a:t>Locally Euclidean </a:t>
            </a:r>
          </a:p>
        </p:txBody>
      </p:sp>
      <p:graphicFrame>
        <p:nvGraphicFramePr>
          <p:cNvPr id="83972" name="Object 4"/>
          <p:cNvGraphicFramePr>
            <a:graphicFrameLocks noChangeAspect="1"/>
          </p:cNvGraphicFramePr>
          <p:nvPr/>
        </p:nvGraphicFramePr>
        <p:xfrm>
          <a:off x="4419600" y="1905000"/>
          <a:ext cx="990600" cy="363538"/>
        </p:xfrm>
        <a:graphic>
          <a:graphicData uri="http://schemas.openxmlformats.org/presentationml/2006/ole">
            <mc:AlternateContent xmlns:mc="http://schemas.openxmlformats.org/markup-compatibility/2006">
              <mc:Choice xmlns:v="urn:schemas-microsoft-com:vml" Requires="v">
                <p:oleObj spid="_x0000_s5445" name="Equation" r:id="rId4" imgW="520700" imgH="190500" progId="Equation.3">
                  <p:embed/>
                </p:oleObj>
              </mc:Choice>
              <mc:Fallback>
                <p:oleObj name="Equation" r:id="rId4" imgW="520700" imgH="190500" progId="Equation.3">
                  <p:embed/>
                  <p:pic>
                    <p:nvPicPr>
                      <p:cNvPr id="8397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905000"/>
                        <a:ext cx="990600" cy="363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3973" name="Object 5"/>
          <p:cNvGraphicFramePr>
            <a:graphicFrameLocks noChangeAspect="1"/>
          </p:cNvGraphicFramePr>
          <p:nvPr/>
        </p:nvGraphicFramePr>
        <p:xfrm>
          <a:off x="4371975" y="2379663"/>
          <a:ext cx="1377950" cy="363537"/>
        </p:xfrm>
        <a:graphic>
          <a:graphicData uri="http://schemas.openxmlformats.org/presentationml/2006/ole">
            <mc:AlternateContent xmlns:mc="http://schemas.openxmlformats.org/markup-compatibility/2006">
              <mc:Choice xmlns:v="urn:schemas-microsoft-com:vml" Requires="v">
                <p:oleObj spid="_x0000_s5446" name="Equation" r:id="rId6" imgW="723900" imgH="190500" progId="Equation.3">
                  <p:embed/>
                </p:oleObj>
              </mc:Choice>
              <mc:Fallback>
                <p:oleObj name="Equation" r:id="rId6" imgW="723900" imgH="190500" progId="Equation.3">
                  <p:embed/>
                  <p:pic>
                    <p:nvPicPr>
                      <p:cNvPr id="8397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975" y="2379663"/>
                        <a:ext cx="1377950" cy="363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83974" name="Group 6"/>
          <p:cNvGrpSpPr>
            <a:grpSpLocks/>
          </p:cNvGrpSpPr>
          <p:nvPr/>
        </p:nvGrpSpPr>
        <p:grpSpPr bwMode="auto">
          <a:xfrm rot="-5400000">
            <a:off x="5234781" y="2080419"/>
            <a:ext cx="1798638" cy="3124200"/>
            <a:chOff x="4560" y="192"/>
            <a:chExt cx="1133" cy="1968"/>
          </a:xfrm>
        </p:grpSpPr>
        <p:pic>
          <p:nvPicPr>
            <p:cNvPr id="83975" name="Picture 7"/>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60" y="192"/>
              <a:ext cx="1133" cy="11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3976" name="AutoShape 8"/>
            <p:cNvSpPr>
              <a:spLocks noChangeArrowheads="1"/>
            </p:cNvSpPr>
            <p:nvPr/>
          </p:nvSpPr>
          <p:spPr bwMode="auto">
            <a:xfrm rot="868906">
              <a:off x="4656" y="1728"/>
              <a:ext cx="1008" cy="432"/>
            </a:xfrm>
            <a:prstGeom prst="parallelogram">
              <a:avLst>
                <a:gd name="adj" fmla="val 52079"/>
              </a:avLst>
            </a:prstGeom>
            <a:gradFill rotWithShape="0">
              <a:gsLst>
                <a:gs pos="0">
                  <a:schemeClr val="bg1"/>
                </a:gs>
                <a:gs pos="100000">
                  <a:srgbClr val="D6D7CB"/>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7" name="Rectangle 9"/>
            <p:cNvSpPr>
              <a:spLocks noChangeArrowheads="1"/>
            </p:cNvSpPr>
            <p:nvPr/>
          </p:nvSpPr>
          <p:spPr bwMode="auto">
            <a:xfrm>
              <a:off x="5136" y="768"/>
              <a:ext cx="192" cy="19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8" name="Line 10"/>
            <p:cNvSpPr>
              <a:spLocks noChangeShapeType="1"/>
            </p:cNvSpPr>
            <p:nvPr/>
          </p:nvSpPr>
          <p:spPr bwMode="auto">
            <a:xfrm flipH="1">
              <a:off x="5184" y="864"/>
              <a:ext cx="48" cy="105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83979" name="Group 11"/>
          <p:cNvGrpSpPr>
            <a:grpSpLocks/>
          </p:cNvGrpSpPr>
          <p:nvPr/>
        </p:nvGrpSpPr>
        <p:grpSpPr bwMode="auto">
          <a:xfrm>
            <a:off x="1447800" y="2819400"/>
            <a:ext cx="1371600" cy="1676400"/>
            <a:chOff x="4272" y="2496"/>
            <a:chExt cx="1344" cy="1584"/>
          </a:xfrm>
        </p:grpSpPr>
        <p:sp>
          <p:nvSpPr>
            <p:cNvPr id="83980" name="Oval 12"/>
            <p:cNvSpPr>
              <a:spLocks noChangeArrowheads="1"/>
            </p:cNvSpPr>
            <p:nvPr/>
          </p:nvSpPr>
          <p:spPr bwMode="auto">
            <a:xfrm>
              <a:off x="4464" y="2496"/>
              <a:ext cx="1152" cy="1152"/>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rgbClr val="99CC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1" name="Rectangle 13"/>
            <p:cNvSpPr>
              <a:spLocks noChangeArrowheads="1"/>
            </p:cNvSpPr>
            <p:nvPr/>
          </p:nvSpPr>
          <p:spPr bwMode="auto">
            <a:xfrm>
              <a:off x="4608" y="3456"/>
              <a:ext cx="384" cy="24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2" name="Line 14"/>
            <p:cNvSpPr>
              <a:spLocks noChangeShapeType="1"/>
            </p:cNvSpPr>
            <p:nvPr/>
          </p:nvSpPr>
          <p:spPr bwMode="auto">
            <a:xfrm>
              <a:off x="4272" y="4080"/>
              <a:ext cx="81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3" name="Line 15"/>
            <p:cNvSpPr>
              <a:spLocks noChangeShapeType="1"/>
            </p:cNvSpPr>
            <p:nvPr/>
          </p:nvSpPr>
          <p:spPr bwMode="auto">
            <a:xfrm flipH="1">
              <a:off x="4704" y="3600"/>
              <a:ext cx="96" cy="48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83984" name="Picture 16"/>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981200" y="4724400"/>
            <a:ext cx="4762500" cy="1566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761434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1">
                                            <p:txEl>
                                              <p:pRg st="1" end="1"/>
                                            </p:txEl>
                                          </p:spTgt>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499"/>
                                          </p:stCondLst>
                                        </p:cTn>
                                        <p:tgtEl>
                                          <p:spTgt spid="83972"/>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nodeType="afterEffect">
                                  <p:stCondLst>
                                    <p:cond delay="0"/>
                                  </p:stCondLst>
                                  <p:childTnLst>
                                    <p:set>
                                      <p:cBhvr>
                                        <p:cTn id="16" dur="1" fill="hold">
                                          <p:stCondLst>
                                            <p:cond delay="499"/>
                                          </p:stCondLst>
                                        </p:cTn>
                                        <p:tgtEl>
                                          <p:spTgt spid="8397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8397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8397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839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r>
              <a:rPr lang="en-IN"/>
              <a:t>Vijay Natarajan</a:t>
            </a:r>
            <a:endParaRPr lang="en-US"/>
          </a:p>
        </p:txBody>
      </p:sp>
      <p:sp>
        <p:nvSpPr>
          <p:cNvPr id="11" name="Footer Placeholder 4"/>
          <p:cNvSpPr>
            <a:spLocks noGrp="1"/>
          </p:cNvSpPr>
          <p:nvPr>
            <p:ph type="ftr" sz="quarter" idx="11"/>
          </p:nvPr>
        </p:nvSpPr>
        <p:spPr/>
        <p:txBody>
          <a:bodyPr/>
          <a:lstStyle/>
          <a:p>
            <a:r>
              <a:rPr lang="en-IN"/>
              <a:t>ACM Summer School 2019 : Reeb Graphs and Applications</a:t>
            </a:r>
            <a:endParaRPr lang="en-US"/>
          </a:p>
        </p:txBody>
      </p:sp>
      <p:sp>
        <p:nvSpPr>
          <p:cNvPr id="12" name="Slide Number Placeholder 5"/>
          <p:cNvSpPr>
            <a:spLocks noGrp="1"/>
          </p:cNvSpPr>
          <p:nvPr>
            <p:ph type="sldNum" sz="quarter" idx="12"/>
          </p:nvPr>
        </p:nvSpPr>
        <p:spPr/>
        <p:txBody>
          <a:bodyPr/>
          <a:lstStyle/>
          <a:p>
            <a:fld id="{00BA3042-C99D-E147-82FB-67F92F2E9FC9}" type="slidenum">
              <a:rPr lang="en-US"/>
              <a:pPr/>
              <a:t>17</a:t>
            </a:fld>
            <a:endParaRPr lang="en-US"/>
          </a:p>
        </p:txBody>
      </p:sp>
      <p:sp>
        <p:nvSpPr>
          <p:cNvPr id="86018" name="Rectangle 2"/>
          <p:cNvSpPr>
            <a:spLocks noGrp="1" noChangeArrowheads="1"/>
          </p:cNvSpPr>
          <p:nvPr>
            <p:ph type="title"/>
          </p:nvPr>
        </p:nvSpPr>
        <p:spPr/>
        <p:txBody>
          <a:bodyPr/>
          <a:lstStyle/>
          <a:p>
            <a:r>
              <a:rPr lang="en-US"/>
              <a:t>Functions on Manifolds</a:t>
            </a:r>
          </a:p>
        </p:txBody>
      </p:sp>
      <p:sp>
        <p:nvSpPr>
          <p:cNvPr id="86019" name="Rectangle 3"/>
          <p:cNvSpPr>
            <a:spLocks noGrp="1" noChangeArrowheads="1"/>
          </p:cNvSpPr>
          <p:nvPr>
            <p:ph type="body" idx="1"/>
          </p:nvPr>
        </p:nvSpPr>
        <p:spPr>
          <a:xfrm>
            <a:off x="809625" y="2214563"/>
            <a:ext cx="5514975" cy="4110037"/>
          </a:xfrm>
        </p:spPr>
        <p:txBody>
          <a:bodyPr/>
          <a:lstStyle/>
          <a:p>
            <a:pPr>
              <a:lnSpc>
                <a:spcPct val="180000"/>
              </a:lnSpc>
            </a:pPr>
            <a:r>
              <a:rPr lang="en-US" sz="1600" dirty="0"/>
              <a:t>Gradient defined using local coordinates</a:t>
            </a:r>
          </a:p>
          <a:p>
            <a:pPr>
              <a:lnSpc>
                <a:spcPct val="180000"/>
              </a:lnSpc>
            </a:pPr>
            <a:r>
              <a:rPr lang="en-US" sz="1600" dirty="0"/>
              <a:t>Assume </a:t>
            </a:r>
            <a:r>
              <a:rPr lang="en-US" sz="1600" i="1" dirty="0">
                <a:latin typeface="Times New Roman"/>
                <a:ea typeface="ＭＳ Ｐゴシック" charset="0"/>
                <a:cs typeface="Times New Roman"/>
              </a:rPr>
              <a:t>f</a:t>
            </a:r>
            <a:r>
              <a:rPr lang="en-US" sz="1600" dirty="0"/>
              <a:t> is twice differentiable</a:t>
            </a:r>
          </a:p>
          <a:p>
            <a:pPr>
              <a:lnSpc>
                <a:spcPct val="180000"/>
              </a:lnSpc>
            </a:pPr>
            <a:r>
              <a:rPr lang="en-US" sz="1600" i="1" dirty="0">
                <a:latin typeface="Times New Roman"/>
                <a:ea typeface="ＭＳ Ｐゴシック" charset="0"/>
                <a:cs typeface="Times New Roman"/>
              </a:rPr>
              <a:t>f</a:t>
            </a:r>
            <a:r>
              <a:rPr lang="en-US" sz="1600" dirty="0"/>
              <a:t> can be perturbed to become a                                             Morse function</a:t>
            </a:r>
          </a:p>
          <a:p>
            <a:pPr>
              <a:lnSpc>
                <a:spcPct val="180000"/>
              </a:lnSpc>
            </a:pPr>
            <a:r>
              <a:rPr lang="en-US" sz="1600" dirty="0"/>
              <a:t>Perturbation can be made as small as necessary</a:t>
            </a:r>
          </a:p>
          <a:p>
            <a:pPr>
              <a:lnSpc>
                <a:spcPct val="180000"/>
              </a:lnSpc>
            </a:pPr>
            <a:r>
              <a:rPr lang="en-US" sz="1600" dirty="0"/>
              <a:t>Morse functions are </a:t>
            </a:r>
            <a:r>
              <a:rPr lang="en-US" sz="1600" i="1" dirty="0"/>
              <a:t>dense</a:t>
            </a:r>
            <a:r>
              <a:rPr lang="en-US" sz="1600" dirty="0"/>
              <a:t> in the set of all smooth functions</a:t>
            </a:r>
          </a:p>
          <a:p>
            <a:pPr>
              <a:lnSpc>
                <a:spcPct val="180000"/>
              </a:lnSpc>
            </a:pPr>
            <a:r>
              <a:rPr lang="en-US" sz="1600" dirty="0"/>
              <a:t>In this talk, we will assume global coordinates are available</a:t>
            </a:r>
          </a:p>
        </p:txBody>
      </p:sp>
      <p:grpSp>
        <p:nvGrpSpPr>
          <p:cNvPr id="86020" name="Group 4"/>
          <p:cNvGrpSpPr>
            <a:grpSpLocks/>
          </p:cNvGrpSpPr>
          <p:nvPr/>
        </p:nvGrpSpPr>
        <p:grpSpPr bwMode="auto">
          <a:xfrm>
            <a:off x="6228184" y="2209800"/>
            <a:ext cx="2598738" cy="4191000"/>
            <a:chOff x="624" y="1344"/>
            <a:chExt cx="1637" cy="2640"/>
          </a:xfrm>
        </p:grpSpPr>
        <p:pic>
          <p:nvPicPr>
            <p:cNvPr id="860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344"/>
              <a:ext cx="1397" cy="25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pic>
        <p:sp>
          <p:nvSpPr>
            <p:cNvPr id="86022" name="Line 6"/>
            <p:cNvSpPr>
              <a:spLocks noChangeShapeType="1"/>
            </p:cNvSpPr>
            <p:nvPr/>
          </p:nvSpPr>
          <p:spPr bwMode="auto">
            <a:xfrm flipV="1">
              <a:off x="624" y="2304"/>
              <a:ext cx="0" cy="1680"/>
            </a:xfrm>
            <a:prstGeom prst="line">
              <a:avLst/>
            </a:prstGeom>
            <a:noFill/>
            <a:ln w="412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endParaRPr lang="en-US"/>
            </a:p>
          </p:txBody>
        </p:sp>
        <p:sp>
          <p:nvSpPr>
            <p:cNvPr id="86023" name="Text Box 7"/>
            <p:cNvSpPr txBox="1">
              <a:spLocks noChangeArrowheads="1"/>
            </p:cNvSpPr>
            <p:nvPr/>
          </p:nvSpPr>
          <p:spPr bwMode="auto">
            <a:xfrm>
              <a:off x="672" y="2496"/>
              <a:ext cx="191" cy="3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a:spcBef>
                  <a:spcPct val="50000"/>
                </a:spcBef>
              </a:pPr>
              <a:r>
                <a:rPr lang="en-US" sz="2800" b="1" i="1">
                  <a:latin typeface="Times New Roman" charset="0"/>
                </a:rPr>
                <a:t>f</a:t>
              </a:r>
            </a:p>
          </p:txBody>
        </p:sp>
        <p:sp>
          <p:nvSpPr>
            <p:cNvPr id="86024" name="Line 8"/>
            <p:cNvSpPr>
              <a:spLocks noChangeShapeType="1"/>
            </p:cNvSpPr>
            <p:nvPr/>
          </p:nvSpPr>
          <p:spPr bwMode="auto">
            <a:xfrm flipV="1">
              <a:off x="624" y="3264"/>
              <a:ext cx="240" cy="720"/>
            </a:xfrm>
            <a:prstGeom prst="line">
              <a:avLst/>
            </a:prstGeom>
            <a:noFill/>
            <a:ln w="412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endParaRPr lang="en-US"/>
            </a:p>
          </p:txBody>
        </p:sp>
        <p:sp>
          <p:nvSpPr>
            <p:cNvPr id="86025" name="Line 9"/>
            <p:cNvSpPr>
              <a:spLocks noChangeShapeType="1"/>
            </p:cNvSpPr>
            <p:nvPr/>
          </p:nvSpPr>
          <p:spPr bwMode="auto">
            <a:xfrm flipV="1">
              <a:off x="624" y="3984"/>
              <a:ext cx="960" cy="0"/>
            </a:xfrm>
            <a:prstGeom prst="line">
              <a:avLst/>
            </a:prstGeom>
            <a:noFill/>
            <a:ln w="412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endParaRPr lang="en-US"/>
            </a:p>
          </p:txBody>
        </p:sp>
      </p:grpSp>
    </p:spTree>
    <p:extLst>
      <p:ext uri="{BB962C8B-B14F-4D97-AF65-F5344CB8AC3E}">
        <p14:creationId xmlns:p14="http://schemas.microsoft.com/office/powerpoint/2010/main" val="427644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0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0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60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60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60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60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1"/>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50179" name="Footer Placeholder 2"/>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5018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297DF49D-7755-B14B-B44A-8DC67AE907D4}" type="slidenum">
              <a:rPr lang="en-US" sz="900">
                <a:solidFill>
                  <a:srgbClr val="000000"/>
                </a:solidFill>
                <a:latin typeface="Century Gothic" charset="0"/>
                <a:cs typeface="Century Gothic" charset="0"/>
              </a:rPr>
              <a:pPr/>
              <a:t>18</a:t>
            </a:fld>
            <a:endParaRPr lang="en-US" sz="900">
              <a:solidFill>
                <a:srgbClr val="000000"/>
              </a:solidFill>
              <a:latin typeface="Century Gothic" charset="0"/>
              <a:cs typeface="Century Gothic" charset="0"/>
            </a:endParaRPr>
          </a:p>
        </p:txBody>
      </p:sp>
      <p:sp>
        <p:nvSpPr>
          <p:cNvPr id="50181" name="Title 1"/>
          <p:cNvSpPr>
            <a:spLocks noGrp="1"/>
          </p:cNvSpPr>
          <p:nvPr>
            <p:ph type="title" idx="4294967295"/>
          </p:nvPr>
        </p:nvSpPr>
        <p:spPr>
          <a:xfrm>
            <a:off x="685800" y="609600"/>
            <a:ext cx="7412038" cy="1143000"/>
          </a:xfrm>
        </p:spPr>
        <p:txBody>
          <a:bodyPr/>
          <a:lstStyle/>
          <a:p>
            <a:pPr eaLnBrk="1" hangingPunct="1"/>
            <a:r>
              <a:rPr lang="en-US" dirty="0">
                <a:latin typeface="Century Gothic" charset="0"/>
                <a:ea typeface="ＭＳ Ｐゴシック" charset="0"/>
              </a:rPr>
              <a:t>Level Set</a:t>
            </a:r>
          </a:p>
        </p:txBody>
      </p:sp>
      <p:pic>
        <p:nvPicPr>
          <p:cNvPr id="50182" name="Content Placeholder 5" descr="Cntr-map-1.jp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079500" y="2225676"/>
            <a:ext cx="6985000" cy="4098925"/>
          </a:xfrm>
        </p:spPr>
      </p:pic>
      <p:sp>
        <p:nvSpPr>
          <p:cNvPr id="50183" name="Rectangle 4"/>
          <p:cNvSpPr>
            <a:spLocks noChangeArrowheads="1"/>
          </p:cNvSpPr>
          <p:nvPr/>
        </p:nvSpPr>
        <p:spPr bwMode="auto">
          <a:xfrm>
            <a:off x="1143000" y="1676400"/>
            <a:ext cx="64008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Font typeface="Arial" charset="0"/>
              <a:buNone/>
            </a:pPr>
            <a:r>
              <a:rPr lang="en-US" sz="1900" dirty="0" err="1">
                <a:latin typeface="Century Gothic" charset="0"/>
                <a:cs typeface="Century Gothic" charset="0"/>
              </a:rPr>
              <a:t>Preimage</a:t>
            </a:r>
            <a:r>
              <a:rPr lang="en-US" sz="1900" dirty="0">
                <a:latin typeface="Century Gothic" charset="0"/>
                <a:cs typeface="Century Gothic" charset="0"/>
              </a:rPr>
              <a:t> of an isovalue: </a:t>
            </a:r>
            <a:r>
              <a:rPr lang="en-US" sz="1900" dirty="0" err="1">
                <a:latin typeface="Century Gothic" charset="0"/>
                <a:cs typeface="Century Gothic" charset="0"/>
              </a:rPr>
              <a:t>Isocontours</a:t>
            </a:r>
            <a:r>
              <a:rPr lang="en-US" sz="1900" dirty="0">
                <a:latin typeface="Century Gothic" charset="0"/>
                <a:cs typeface="Century Gothic" charset="0"/>
              </a:rPr>
              <a:t> and Isosurfaces</a:t>
            </a:r>
            <a:endParaRPr lang="en-US" sz="1600" dirty="0">
              <a:latin typeface="Century Gothic" charset="0"/>
              <a:cs typeface="Century Gothic" charset="0"/>
            </a:endParaRPr>
          </a:p>
        </p:txBody>
      </p:sp>
      <p:sp>
        <p:nvSpPr>
          <p:cNvPr id="50184" name="TextBox 7"/>
          <p:cNvSpPr txBox="1">
            <a:spLocks noChangeArrowheads="1"/>
          </p:cNvSpPr>
          <p:nvPr/>
        </p:nvSpPr>
        <p:spPr bwMode="auto">
          <a:xfrm>
            <a:off x="7467601" y="6200778"/>
            <a:ext cx="132600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1200"/>
              <a:t>Source: Wikipedia</a:t>
            </a:r>
          </a:p>
        </p:txBody>
      </p:sp>
    </p:spTree>
    <p:extLst>
      <p:ext uri="{BB962C8B-B14F-4D97-AF65-F5344CB8AC3E}">
        <p14:creationId xmlns:p14="http://schemas.microsoft.com/office/powerpoint/2010/main" val="667404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Title 5"/>
          <p:cNvSpPr>
            <a:spLocks noGrp="1"/>
          </p:cNvSpPr>
          <p:nvPr>
            <p:ph type="title"/>
          </p:nvPr>
        </p:nvSpPr>
        <p:spPr/>
        <p:txBody>
          <a:bodyPr/>
          <a:lstStyle/>
          <a:p>
            <a:pPr eaLnBrk="1" hangingPunct="1"/>
            <a:r>
              <a:rPr lang="en-US" sz="4000" dirty="0">
                <a:latin typeface="Century Gothic" charset="0"/>
                <a:ea typeface="ＭＳ Ｐゴシック" charset="0"/>
              </a:rPr>
              <a:t>Scientific Data</a:t>
            </a:r>
          </a:p>
        </p:txBody>
      </p:sp>
      <p:sp>
        <p:nvSpPr>
          <p:cNvPr id="3" name="Content Placeholder 2"/>
          <p:cNvSpPr>
            <a:spLocks noGrp="1"/>
          </p:cNvSpPr>
          <p:nvPr>
            <p:ph idx="1"/>
          </p:nvPr>
        </p:nvSpPr>
        <p:spPr>
          <a:xfrm>
            <a:off x="685800" y="5293568"/>
            <a:ext cx="7772400" cy="1159768"/>
          </a:xfrm>
        </p:spPr>
        <p:txBody>
          <a:bodyPr>
            <a:normAutofit fontScale="70000" lnSpcReduction="20000"/>
          </a:bodyPr>
          <a:lstStyle/>
          <a:p>
            <a:r>
              <a:rPr lang="en-US" dirty="0">
                <a:solidFill>
                  <a:srgbClr val="0000FF"/>
                </a:solidFill>
              </a:rPr>
              <a:t>Source</a:t>
            </a:r>
            <a:r>
              <a:rPr lang="en-US" dirty="0"/>
              <a:t>: Measurement from imaging devices, sensing devices, simulation; measured over a spatial domain</a:t>
            </a:r>
          </a:p>
          <a:p>
            <a:r>
              <a:rPr lang="en-US" dirty="0">
                <a:solidFill>
                  <a:srgbClr val="0000FF"/>
                </a:solidFill>
              </a:rPr>
              <a:t>Focus</a:t>
            </a:r>
            <a:r>
              <a:rPr lang="en-US" dirty="0"/>
              <a:t>: Scalar data</a:t>
            </a:r>
          </a:p>
        </p:txBody>
      </p:sp>
      <p:grpSp>
        <p:nvGrpSpPr>
          <p:cNvPr id="9" name="Group 8"/>
          <p:cNvGrpSpPr/>
          <p:nvPr/>
        </p:nvGrpSpPr>
        <p:grpSpPr>
          <a:xfrm>
            <a:off x="179512" y="1002214"/>
            <a:ext cx="1800000" cy="1922730"/>
            <a:chOff x="179512" y="1484784"/>
            <a:chExt cx="1800000" cy="1922729"/>
          </a:xfrm>
        </p:grpSpPr>
        <p:pic>
          <p:nvPicPr>
            <p:cNvPr id="11" name="Picture 13" descr="C:\Users\Harish\Desktop\thesis\colloquium\figs\3007-tumor.png"/>
            <p:cNvPicPr>
              <a:picLocks noChangeAspect="1" noChangeArrowheads="1"/>
            </p:cNvPicPr>
            <p:nvPr/>
          </p:nvPicPr>
          <p:blipFill>
            <a:blip r:embed="rId4" cstate="print"/>
            <a:srcRect/>
            <a:stretch>
              <a:fillRect/>
            </a:stretch>
          </p:blipFill>
          <p:spPr bwMode="auto">
            <a:xfrm>
              <a:off x="179512" y="1484784"/>
              <a:ext cx="1800000" cy="1800000"/>
            </a:xfrm>
            <a:prstGeom prst="rect">
              <a:avLst/>
            </a:prstGeom>
            <a:noFill/>
          </p:spPr>
        </p:pic>
        <p:sp>
          <p:nvSpPr>
            <p:cNvPr id="6" name="TextBox 5"/>
            <p:cNvSpPr txBox="1"/>
            <p:nvPr/>
          </p:nvSpPr>
          <p:spPr>
            <a:xfrm>
              <a:off x="179512" y="3068959"/>
              <a:ext cx="1722447" cy="338554"/>
            </a:xfrm>
            <a:prstGeom prst="rect">
              <a:avLst/>
            </a:prstGeom>
            <a:noFill/>
          </p:spPr>
          <p:txBody>
            <a:bodyPr wrap="none" rtlCol="0">
              <a:spAutoFit/>
            </a:bodyPr>
            <a:lstStyle/>
            <a:p>
              <a:r>
                <a:rPr lang="en-US" sz="1600" dirty="0">
                  <a:latin typeface="Century Gothic" charset="0"/>
                  <a:ea typeface="Century Gothic" charset="0"/>
                  <a:cs typeface="Century Gothic" charset="0"/>
                </a:rPr>
                <a:t>NIR microscopy</a:t>
              </a:r>
            </a:p>
          </p:txBody>
        </p:sp>
      </p:grpSp>
      <p:sp>
        <p:nvSpPr>
          <p:cNvPr id="7" name="TextBox 6"/>
          <p:cNvSpPr txBox="1"/>
          <p:nvPr/>
        </p:nvSpPr>
        <p:spPr>
          <a:xfrm>
            <a:off x="7133774" y="2348880"/>
            <a:ext cx="1297150" cy="523220"/>
          </a:xfrm>
          <a:prstGeom prst="rect">
            <a:avLst/>
          </a:prstGeom>
          <a:noFill/>
        </p:spPr>
        <p:txBody>
          <a:bodyPr wrap="none" rtlCol="0">
            <a:spAutoFit/>
          </a:bodyPr>
          <a:lstStyle/>
          <a:p>
            <a:pPr algn="ctr"/>
            <a:r>
              <a:rPr lang="en-US" sz="1400" dirty="0">
                <a:latin typeface="Century Gothic" charset="0"/>
                <a:ea typeface="Century Gothic" charset="0"/>
                <a:cs typeface="Century Gothic" charset="0"/>
              </a:rPr>
              <a:t>Cosmic Web</a:t>
            </a:r>
          </a:p>
          <a:p>
            <a:pPr algn="ctr"/>
            <a:r>
              <a:rPr lang="en-US" sz="1400" dirty="0">
                <a:latin typeface="Century Gothic" charset="0"/>
                <a:ea typeface="Century Gothic" charset="0"/>
                <a:cs typeface="Century Gothic" charset="0"/>
              </a:rPr>
              <a:t>(simulation)</a:t>
            </a:r>
          </a:p>
        </p:txBody>
      </p:sp>
      <p:sp>
        <p:nvSpPr>
          <p:cNvPr id="15" name="TextBox 14"/>
          <p:cNvSpPr txBox="1"/>
          <p:nvPr/>
        </p:nvSpPr>
        <p:spPr>
          <a:xfrm>
            <a:off x="2411760" y="3717030"/>
            <a:ext cx="1569660" cy="584775"/>
          </a:xfrm>
          <a:prstGeom prst="rect">
            <a:avLst/>
          </a:prstGeom>
          <a:noFill/>
        </p:spPr>
        <p:txBody>
          <a:bodyPr wrap="none" rtlCol="0">
            <a:spAutoFit/>
          </a:bodyPr>
          <a:lstStyle/>
          <a:p>
            <a:pPr algn="ctr"/>
            <a:r>
              <a:rPr lang="en-US" sz="1600" dirty="0">
                <a:latin typeface="Century Gothic" charset="0"/>
                <a:ea typeface="Century Gothic" charset="0"/>
                <a:cs typeface="Century Gothic" charset="0"/>
              </a:rPr>
              <a:t>Visible human</a:t>
            </a:r>
          </a:p>
          <a:p>
            <a:pPr algn="ctr"/>
            <a:r>
              <a:rPr lang="en-US" sz="1600" dirty="0">
                <a:latin typeface="Century Gothic" charset="0"/>
                <a:ea typeface="Century Gothic" charset="0"/>
                <a:cs typeface="Century Gothic" charset="0"/>
              </a:rPr>
              <a:t>(CT, Torso)</a:t>
            </a:r>
          </a:p>
        </p:txBody>
      </p:sp>
      <p:sp>
        <p:nvSpPr>
          <p:cNvPr id="17" name="TextBox 16"/>
          <p:cNvSpPr txBox="1"/>
          <p:nvPr/>
        </p:nvSpPr>
        <p:spPr>
          <a:xfrm>
            <a:off x="19514" y="4602612"/>
            <a:ext cx="2206854" cy="338554"/>
          </a:xfrm>
          <a:prstGeom prst="rect">
            <a:avLst/>
          </a:prstGeom>
          <a:noFill/>
        </p:spPr>
        <p:txBody>
          <a:bodyPr wrap="none" rtlCol="0">
            <a:spAutoFit/>
          </a:bodyPr>
          <a:lstStyle/>
          <a:p>
            <a:r>
              <a:rPr lang="en-US" sz="1600" dirty="0">
                <a:latin typeface="Century Gothic" charset="0"/>
                <a:ea typeface="Century Gothic" charset="0"/>
                <a:cs typeface="Century Gothic" charset="0"/>
              </a:rPr>
              <a:t>Electron microscopy</a:t>
            </a:r>
          </a:p>
        </p:txBody>
      </p:sp>
      <p:grpSp>
        <p:nvGrpSpPr>
          <p:cNvPr id="21" name="Group 20"/>
          <p:cNvGrpSpPr/>
          <p:nvPr/>
        </p:nvGrpSpPr>
        <p:grpSpPr>
          <a:xfrm>
            <a:off x="4139952" y="1556792"/>
            <a:ext cx="2282997" cy="2240959"/>
            <a:chOff x="4139952" y="1556792"/>
            <a:chExt cx="2282997" cy="2240959"/>
          </a:xfrm>
        </p:grpSpPr>
        <p:pic>
          <p:nvPicPr>
            <p:cNvPr id="24" name="Picture 3" descr="teaser-isosur2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1556792"/>
              <a:ext cx="2160000" cy="1820722"/>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4139952" y="3212976"/>
              <a:ext cx="2282997" cy="584775"/>
            </a:xfrm>
            <a:prstGeom prst="rect">
              <a:avLst/>
            </a:prstGeom>
            <a:noFill/>
          </p:spPr>
          <p:txBody>
            <a:bodyPr wrap="none" rtlCol="0">
              <a:spAutoFit/>
            </a:bodyPr>
            <a:lstStyle/>
            <a:p>
              <a:pPr algn="ctr"/>
              <a:r>
                <a:rPr lang="en-US" sz="1600" dirty="0">
                  <a:latin typeface="Century Gothic" charset="0"/>
                  <a:ea typeface="Century Gothic" charset="0"/>
                  <a:cs typeface="Century Gothic" charset="0"/>
                </a:rPr>
                <a:t>Pore networks</a:t>
              </a:r>
            </a:p>
            <a:p>
              <a:pPr algn="ctr"/>
              <a:r>
                <a:rPr lang="en-US" sz="1600" dirty="0">
                  <a:latin typeface="Century Gothic" charset="0"/>
                  <a:ea typeface="Century Gothic" charset="0"/>
                  <a:cs typeface="Century Gothic" charset="0"/>
                </a:rPr>
                <a:t>(atomistic simulation)</a:t>
              </a:r>
            </a:p>
          </p:txBody>
        </p:sp>
      </p:grpSp>
      <p:pic>
        <p:nvPicPr>
          <p:cNvPr id="29" name="Picture 28" descr="tors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9878" y="1869269"/>
            <a:ext cx="1364400" cy="1799385"/>
          </a:xfrm>
          <a:prstGeom prst="rect">
            <a:avLst/>
          </a:prstGeom>
        </p:spPr>
      </p:pic>
      <p:pic>
        <p:nvPicPr>
          <p:cNvPr id="30" name="Picture 29" descr="cryo"/>
          <p:cNvPicPr>
            <a:picLocks noChangeAspect="1" noChangeArrowheads="1"/>
          </p:cNvPicPr>
          <p:nvPr/>
        </p:nvPicPr>
        <p:blipFill>
          <a:blip r:embed="rId7"/>
          <a:srcRect/>
          <a:stretch>
            <a:fillRect/>
          </a:stretch>
        </p:blipFill>
        <p:spPr bwMode="auto">
          <a:xfrm>
            <a:off x="233485" y="3066400"/>
            <a:ext cx="1442720" cy="1442720"/>
          </a:xfrm>
          <a:prstGeom prst="rect">
            <a:avLst/>
          </a:prstGeom>
          <a:noFill/>
        </p:spPr>
      </p:pic>
      <p:pic>
        <p:nvPicPr>
          <p:cNvPr id="31" name="Picture 30"/>
          <p:cNvPicPr>
            <a:picLocks noChangeAspect="1"/>
          </p:cNvPicPr>
          <p:nvPr/>
        </p:nvPicPr>
        <p:blipFill rotWithShape="1">
          <a:blip r:embed="rId8"/>
          <a:srcRect l="5978" t="12411" b="8255"/>
          <a:stretch/>
        </p:blipFill>
        <p:spPr>
          <a:xfrm>
            <a:off x="6665256" y="2862988"/>
            <a:ext cx="2134800" cy="1801236"/>
          </a:xfrm>
          <a:prstGeom prst="rect">
            <a:avLst/>
          </a:prstGeom>
        </p:spPr>
      </p:pic>
      <p:sp>
        <p:nvSpPr>
          <p:cNvPr id="2" name="TextBox 1"/>
          <p:cNvSpPr txBox="1"/>
          <p:nvPr/>
        </p:nvSpPr>
        <p:spPr>
          <a:xfrm>
            <a:off x="5820937" y="4683512"/>
            <a:ext cx="184731" cy="400110"/>
          </a:xfrm>
          <a:prstGeom prst="rect">
            <a:avLst/>
          </a:prstGeom>
          <a:noFill/>
        </p:spPr>
        <p:txBody>
          <a:bodyPr wrap="none" rtlCol="0">
            <a:spAutoFit/>
          </a:bodyPr>
          <a:lstStyle/>
          <a:p>
            <a:endParaRPr lang="en-US" dirty="0"/>
          </a:p>
        </p:txBody>
      </p:sp>
      <p:sp>
        <p:nvSpPr>
          <p:cNvPr id="4" name="Date Placeholder 3">
            <a:extLst>
              <a:ext uri="{FF2B5EF4-FFF2-40B4-BE49-F238E27FC236}">
                <a16:creationId xmlns:a16="http://schemas.microsoft.com/office/drawing/2014/main" id="{2909C6B2-1021-0447-B736-681F9900FEA6}"/>
              </a:ext>
            </a:extLst>
          </p:cNvPr>
          <p:cNvSpPr>
            <a:spLocks noGrp="1"/>
          </p:cNvSpPr>
          <p:nvPr>
            <p:ph type="dt" sz="half" idx="10"/>
          </p:nvPr>
        </p:nvSpPr>
        <p:spPr/>
        <p:txBody>
          <a:bodyPr/>
          <a:lstStyle/>
          <a:p>
            <a:pPr>
              <a:defRPr/>
            </a:pPr>
            <a:r>
              <a:rPr lang="en-IN"/>
              <a:t>Vijay Natarajan</a:t>
            </a:r>
            <a:endParaRPr lang="en-US"/>
          </a:p>
        </p:txBody>
      </p:sp>
      <p:sp>
        <p:nvSpPr>
          <p:cNvPr id="5" name="Footer Placeholder 4">
            <a:extLst>
              <a:ext uri="{FF2B5EF4-FFF2-40B4-BE49-F238E27FC236}">
                <a16:creationId xmlns:a16="http://schemas.microsoft.com/office/drawing/2014/main" id="{98E6F602-C560-CF4D-8191-D61C9EB4D172}"/>
              </a:ext>
            </a:extLst>
          </p:cNvPr>
          <p:cNvSpPr>
            <a:spLocks noGrp="1"/>
          </p:cNvSpPr>
          <p:nvPr>
            <p:ph type="ftr" sz="quarter" idx="11"/>
          </p:nvPr>
        </p:nvSpPr>
        <p:spPr/>
        <p:txBody>
          <a:bodyPr/>
          <a:lstStyle/>
          <a:p>
            <a:pPr>
              <a:defRPr/>
            </a:pPr>
            <a:r>
              <a:rPr lang="en-US"/>
              <a:t>ACM Summer School 2019 : Reeb Graphs and Applications</a:t>
            </a:r>
          </a:p>
        </p:txBody>
      </p:sp>
      <p:sp>
        <p:nvSpPr>
          <p:cNvPr id="8" name="Slide Number Placeholder 7">
            <a:extLst>
              <a:ext uri="{FF2B5EF4-FFF2-40B4-BE49-F238E27FC236}">
                <a16:creationId xmlns:a16="http://schemas.microsoft.com/office/drawing/2014/main" id="{E5BA016F-E9A5-244D-9BDD-A57FB44119E5}"/>
              </a:ext>
            </a:extLst>
          </p:cNvPr>
          <p:cNvSpPr>
            <a:spLocks noGrp="1"/>
          </p:cNvSpPr>
          <p:nvPr>
            <p:ph type="sldNum" sz="quarter" idx="12"/>
          </p:nvPr>
        </p:nvSpPr>
        <p:spPr/>
        <p:txBody>
          <a:bodyPr/>
          <a:lstStyle/>
          <a:p>
            <a:pPr>
              <a:defRPr/>
            </a:pPr>
            <a:fld id="{587F5C1B-BC4D-2549-8E8D-AAD6088CAA6C}" type="slidenum">
              <a:rPr lang="en-US" smtClean="0"/>
              <a:pPr>
                <a:defRPr/>
              </a:pPr>
              <a:t>1</a:t>
            </a:fld>
            <a:endParaRPr lang="en-US"/>
          </a:p>
        </p:txBody>
      </p:sp>
      <p:graphicFrame>
        <p:nvGraphicFramePr>
          <p:cNvPr id="20" name="Object 2">
            <a:extLst>
              <a:ext uri="{FF2B5EF4-FFF2-40B4-BE49-F238E27FC236}">
                <a16:creationId xmlns:a16="http://schemas.microsoft.com/office/drawing/2014/main" id="{CF3699B6-E2D7-6D4F-96DB-8AFC256E97BC}"/>
              </a:ext>
            </a:extLst>
          </p:cNvPr>
          <p:cNvGraphicFramePr>
            <a:graphicFrameLocks noChangeAspect="1"/>
          </p:cNvGraphicFramePr>
          <p:nvPr>
            <p:extLst>
              <p:ext uri="{D42A27DB-BD31-4B8C-83A1-F6EECF244321}">
                <p14:modId xmlns:p14="http://schemas.microsoft.com/office/powerpoint/2010/main" val="1528376342"/>
              </p:ext>
            </p:extLst>
          </p:nvPr>
        </p:nvGraphicFramePr>
        <p:xfrm>
          <a:off x="3729745" y="5864187"/>
          <a:ext cx="1493838" cy="419100"/>
        </p:xfrm>
        <a:graphic>
          <a:graphicData uri="http://schemas.openxmlformats.org/presentationml/2006/ole">
            <mc:AlternateContent xmlns:mc="http://schemas.openxmlformats.org/markup-compatibility/2006">
              <mc:Choice xmlns:v="urn:schemas-microsoft-com:vml" Requires="v">
                <p:oleObj spid="_x0000_s20531" name="Equation" r:id="rId9" imgW="635000" imgH="177800" progId="Equation.3">
                  <p:embed/>
                </p:oleObj>
              </mc:Choice>
              <mc:Fallback>
                <p:oleObj name="Equation" r:id="rId9" imgW="635000" imgH="177800" progId="Equation.3">
                  <p:embed/>
                  <p:pic>
                    <p:nvPicPr>
                      <p:cNvPr id="26"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9745" y="5864187"/>
                        <a:ext cx="1493838" cy="41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543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2"/>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52227"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5222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F3FBD8FF-CACD-F94F-AF31-4658E199BFF9}" type="slidenum">
              <a:rPr lang="en-US" sz="900">
                <a:solidFill>
                  <a:srgbClr val="000000"/>
                </a:solidFill>
                <a:latin typeface="Century Gothic" charset="0"/>
                <a:cs typeface="Century Gothic" charset="0"/>
              </a:rPr>
              <a:pPr/>
              <a:t>19</a:t>
            </a:fld>
            <a:endParaRPr lang="en-US" sz="900">
              <a:solidFill>
                <a:srgbClr val="000000"/>
              </a:solidFill>
              <a:latin typeface="Century Gothic" charset="0"/>
              <a:cs typeface="Century Gothic" charset="0"/>
            </a:endParaRPr>
          </a:p>
        </p:txBody>
      </p:sp>
      <p:pic>
        <p:nvPicPr>
          <p:cNvPr id="697346" name="Picture 2" descr="isoSurfaceslide6"/>
          <p:cNvPicPr>
            <a:picLocks noChangeAspect="1" noChangeArrowheads="1"/>
          </p:cNvPicPr>
          <p:nvPr/>
        </p:nvPicPr>
        <p:blipFill>
          <a:blip r:embed="rId3"/>
          <a:srcRect/>
          <a:stretch>
            <a:fillRect/>
          </a:stretch>
        </p:blipFill>
        <p:spPr bwMode="auto">
          <a:xfrm>
            <a:off x="1722035" y="2974978"/>
            <a:ext cx="5699930" cy="2520000"/>
          </a:xfrm>
          <a:prstGeom prst="rect">
            <a:avLst/>
          </a:prstGeom>
          <a:noFill/>
          <a:effectLst>
            <a:outerShdw blurRad="63500" dist="38099" dir="2700000" algn="ctr" rotWithShape="0">
              <a:srgbClr val="000000">
                <a:alpha val="74998"/>
              </a:srgbClr>
            </a:outerShdw>
          </a:effectLst>
        </p:spPr>
      </p:pic>
      <p:sp>
        <p:nvSpPr>
          <p:cNvPr id="52230" name="Rectangle 3"/>
          <p:cNvSpPr>
            <a:spLocks noGrp="1" noChangeArrowheads="1"/>
          </p:cNvSpPr>
          <p:nvPr>
            <p:ph type="title"/>
          </p:nvPr>
        </p:nvSpPr>
        <p:spPr>
          <a:xfrm>
            <a:off x="685800" y="609600"/>
            <a:ext cx="8077200" cy="1143000"/>
          </a:xfrm>
        </p:spPr>
        <p:txBody>
          <a:bodyPr/>
          <a:lstStyle/>
          <a:p>
            <a:pPr eaLnBrk="1" hangingPunct="1"/>
            <a:r>
              <a:rPr lang="en-US" dirty="0">
                <a:latin typeface="Century Gothic" charset="0"/>
                <a:ea typeface="ＭＳ Ｐゴシック" charset="0"/>
              </a:rPr>
              <a:t>Level Set</a:t>
            </a:r>
          </a:p>
        </p:txBody>
      </p:sp>
      <p:sp>
        <p:nvSpPr>
          <p:cNvPr id="52231" name="Text Box 5"/>
          <p:cNvSpPr txBox="1">
            <a:spLocks noChangeArrowheads="1"/>
          </p:cNvSpPr>
          <p:nvPr/>
        </p:nvSpPr>
        <p:spPr bwMode="auto">
          <a:xfrm>
            <a:off x="838200" y="2133600"/>
            <a:ext cx="5678016"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3000" dirty="0">
                <a:latin typeface="Century Gothic" charset="0"/>
                <a:cs typeface="Century Gothic" charset="0"/>
              </a:rPr>
              <a:t>3D scalar field</a:t>
            </a:r>
            <a:endParaRPr lang="en-US" sz="2400" dirty="0">
              <a:latin typeface="Century Gothic" charset="0"/>
              <a:cs typeface="Century Gothic" charset="0"/>
            </a:endParaRPr>
          </a:p>
        </p:txBody>
      </p:sp>
      <p:sp>
        <p:nvSpPr>
          <p:cNvPr id="52232" name="TextBox 7"/>
          <p:cNvSpPr txBox="1">
            <a:spLocks noChangeArrowheads="1"/>
          </p:cNvSpPr>
          <p:nvPr/>
        </p:nvSpPr>
        <p:spPr bwMode="auto">
          <a:xfrm>
            <a:off x="2570167" y="5791202"/>
            <a:ext cx="4041775"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ctr" eaLnBrk="1" hangingPunct="1"/>
            <a:r>
              <a:rPr lang="en-US">
                <a:latin typeface="Century Gothic" charset="0"/>
                <a:cs typeface="Century Gothic" charset="0"/>
              </a:rPr>
              <a:t>Foot from Visible Human Data </a:t>
            </a:r>
          </a:p>
          <a:p>
            <a:pPr algn="ctr" eaLnBrk="1" hangingPunct="1"/>
            <a:r>
              <a:rPr lang="en-US" sz="1400">
                <a:latin typeface="Century Gothic" charset="0"/>
                <a:cs typeface="Century Gothic" charset="0"/>
              </a:rPr>
              <a:t>[US NIH and NLM]</a:t>
            </a:r>
          </a:p>
        </p:txBody>
      </p:sp>
    </p:spTree>
    <p:extLst>
      <p:ext uri="{BB962C8B-B14F-4D97-AF65-F5344CB8AC3E}">
        <p14:creationId xmlns:p14="http://schemas.microsoft.com/office/powerpoint/2010/main" val="14324469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soco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solidspher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isosurf.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hollowspher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8" name="Title 1"/>
          <p:cNvSpPr>
            <a:spLocks noGrp="1"/>
          </p:cNvSpPr>
          <p:nvPr>
            <p:ph type="title"/>
          </p:nvPr>
        </p:nvSpPr>
        <p:spPr/>
        <p:txBody>
          <a:bodyPr/>
          <a:lstStyle/>
          <a:p>
            <a:pPr eaLnBrk="1" hangingPunct="1"/>
            <a:r>
              <a:rPr lang="en-US" dirty="0">
                <a:latin typeface="Century Gothic" charset="0"/>
                <a:ea typeface="ＭＳ Ｐゴシック" charset="0"/>
              </a:rPr>
              <a:t>Level Sets</a:t>
            </a:r>
          </a:p>
        </p:txBody>
      </p:sp>
      <p:sp>
        <p:nvSpPr>
          <p:cNvPr id="54279" name="Date Placeholder 1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54280"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5428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46A18156-EAC5-5342-AA9E-EC530C269B7B}" type="slidenum">
              <a:rPr lang="en-US" sz="900">
                <a:solidFill>
                  <a:srgbClr val="000000"/>
                </a:solidFill>
                <a:latin typeface="Century Gothic" charset="0"/>
                <a:cs typeface="Century Gothic" charset="0"/>
              </a:rPr>
              <a:pPr/>
              <a:t>20</a:t>
            </a:fld>
            <a:endParaRPr lang="en-US" sz="900">
              <a:solidFill>
                <a:srgbClr val="000000"/>
              </a:solidFill>
              <a:latin typeface="Century Gothic" charset="0"/>
              <a:cs typeface="Century Gothic" charset="0"/>
            </a:endParaRPr>
          </a:p>
        </p:txBody>
      </p:sp>
      <p:cxnSp>
        <p:nvCxnSpPr>
          <p:cNvPr id="10" name="Straight Arrow Connector 9"/>
          <p:cNvCxnSpPr/>
          <p:nvPr/>
        </p:nvCxnSpPr>
        <p:spPr>
          <a:xfrm rot="5400000" flipH="1" flipV="1">
            <a:off x="1638303" y="3467103"/>
            <a:ext cx="1903412" cy="158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81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dirty="0">
                <a:latin typeface="Century Gothic" charset="0"/>
                <a:ea typeface="ＭＳ Ｐゴシック" charset="0"/>
              </a:rPr>
              <a:t>Level Sets</a:t>
            </a:r>
          </a:p>
        </p:txBody>
      </p:sp>
      <p:sp>
        <p:nvSpPr>
          <p:cNvPr id="56323" name="Date Placeholder 8"/>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56324"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5632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994365FC-5AF4-0346-BA52-2DC856A73739}" type="slidenum">
              <a:rPr lang="en-US" sz="900">
                <a:solidFill>
                  <a:srgbClr val="000000"/>
                </a:solidFill>
                <a:latin typeface="Century Gothic" charset="0"/>
                <a:cs typeface="Century Gothic" charset="0"/>
              </a:rPr>
              <a:pPr/>
              <a:t>21</a:t>
            </a:fld>
            <a:endParaRPr lang="en-US" sz="900">
              <a:solidFill>
                <a:srgbClr val="000000"/>
              </a:solidFill>
              <a:latin typeface="Century Gothic" charset="0"/>
              <a:cs typeface="Century Gothic" charset="0"/>
            </a:endParaRPr>
          </a:p>
        </p:txBody>
      </p:sp>
      <p:pic>
        <p:nvPicPr>
          <p:cNvPr id="10" name="Picture 9" descr="solidsphe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dsurf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dsurf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dsurf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9986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nodeType="afterGroup">
                            <p:stCondLst>
                              <p:cond delay="0"/>
                            </p:stCondLst>
                            <p:childTnLst>
                              <p:par>
                                <p:cTn id="11" presetID="1" presetClass="exit"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hidden"/>
                                      </p:to>
                                    </p:set>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nodeType="afterGroup">
                            <p:stCondLst>
                              <p:cond delay="1000"/>
                            </p:stCondLst>
                            <p:childTnLst>
                              <p:par>
                                <p:cTn id="17" presetID="1" presetClass="exit" presetSubtype="0" fill="hold" nodeType="afterEffect">
                                  <p:stCondLst>
                                    <p:cond delay="1000"/>
                                  </p:stCondLst>
                                  <p:childTnLst>
                                    <p:set>
                                      <p:cBhvr>
                                        <p:cTn id="18" dur="1" fill="hold">
                                          <p:stCondLst>
                                            <p:cond delay="0"/>
                                          </p:stCondLst>
                                        </p:cTn>
                                        <p:tgtEl>
                                          <p:spTgt spid="12"/>
                                        </p:tgtEl>
                                        <p:attrNameLst>
                                          <p:attrName>style.visibility</p:attrName>
                                        </p:attrNameLst>
                                      </p:cBhvr>
                                      <p:to>
                                        <p:strVal val="hidden"/>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60" descr="00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1" name="Title 1"/>
          <p:cNvSpPr>
            <a:spLocks noGrp="1"/>
          </p:cNvSpPr>
          <p:nvPr>
            <p:ph type="title"/>
          </p:nvPr>
        </p:nvSpPr>
        <p:spPr/>
        <p:txBody>
          <a:bodyPr/>
          <a:lstStyle/>
          <a:p>
            <a:r>
              <a:rPr lang="en-US" dirty="0">
                <a:latin typeface="Century Gothic" charset="0"/>
                <a:ea typeface="ＭＳ Ｐゴシック" charset="0"/>
              </a:rPr>
              <a:t>Level Sets</a:t>
            </a:r>
          </a:p>
        </p:txBody>
      </p:sp>
      <p:sp>
        <p:nvSpPr>
          <p:cNvPr id="58372"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58373"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5837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BE6A84EA-8BBC-9F4C-8CA9-D0FB983E8895}" type="slidenum">
              <a:rPr lang="en-US" sz="900">
                <a:solidFill>
                  <a:srgbClr val="000000"/>
                </a:solidFill>
                <a:latin typeface="Century Gothic" charset="0"/>
                <a:cs typeface="Century Gothic" charset="0"/>
              </a:rPr>
              <a:pPr/>
              <a:t>22</a:t>
            </a:fld>
            <a:endParaRPr lang="en-US" sz="900">
              <a:solidFill>
                <a:srgbClr val="000000"/>
              </a:solidFill>
              <a:latin typeface="Century Gothic" charset="0"/>
              <a:cs typeface="Century Gothic" charset="0"/>
            </a:endParaRPr>
          </a:p>
        </p:txBody>
      </p:sp>
      <p:cxnSp>
        <p:nvCxnSpPr>
          <p:cNvPr id="40" name="Straight Arrow Connector 39"/>
          <p:cNvCxnSpPr/>
          <p:nvPr/>
        </p:nvCxnSpPr>
        <p:spPr>
          <a:xfrm rot="16200000" flipV="1">
            <a:off x="2248695" y="3237707"/>
            <a:ext cx="19034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7672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009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19" name="Picture 62" descr="000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0" name="Title 1"/>
          <p:cNvSpPr>
            <a:spLocks noGrp="1"/>
          </p:cNvSpPr>
          <p:nvPr>
            <p:ph type="title"/>
          </p:nvPr>
        </p:nvSpPr>
        <p:spPr/>
        <p:txBody>
          <a:bodyPr/>
          <a:lstStyle/>
          <a:p>
            <a:r>
              <a:rPr lang="en-US" dirty="0">
                <a:latin typeface="Century Gothic" charset="0"/>
                <a:ea typeface="ＭＳ Ｐゴシック" charset="0"/>
              </a:rPr>
              <a:t>Level Sets</a:t>
            </a:r>
          </a:p>
        </p:txBody>
      </p:sp>
      <p:sp>
        <p:nvSpPr>
          <p:cNvPr id="60421" name="Date Placeholder 22"/>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60422"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6042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F322F432-5B48-F642-85B5-8ED5BA04F8BC}" type="slidenum">
              <a:rPr lang="en-US" sz="900">
                <a:solidFill>
                  <a:srgbClr val="000000"/>
                </a:solidFill>
                <a:latin typeface="Century Gothic" charset="0"/>
                <a:cs typeface="Century Gothic" charset="0"/>
              </a:rPr>
              <a:pPr/>
              <a:t>23</a:t>
            </a:fld>
            <a:endParaRPr lang="en-US" sz="900">
              <a:solidFill>
                <a:srgbClr val="000000"/>
              </a:solidFill>
              <a:latin typeface="Century Gothic" charset="0"/>
              <a:cs typeface="Century Gothic" charset="0"/>
            </a:endParaRPr>
          </a:p>
        </p:txBody>
      </p:sp>
      <p:pic>
        <p:nvPicPr>
          <p:cNvPr id="8" name="Picture 7" descr="0006.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0008.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0011.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0015.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0016.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0024.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0036.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0044.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0054.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0066.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0067.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0080.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0085.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18654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nodeType="afterEffect">
                                  <p:stCondLst>
                                    <p:cond delay="100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nodeType="afterGroup">
                            <p:stCondLst>
                              <p:cond delay="1000"/>
                            </p:stCondLst>
                            <p:childTnLst>
                              <p:par>
                                <p:cTn id="24" presetID="1" presetClass="entr" presetSubtype="0" fill="hold" nodeType="afterEffect">
                                  <p:stCondLst>
                                    <p:cond delay="100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nodeType="afterGroup">
                            <p:stCondLst>
                              <p:cond delay="2000"/>
                            </p:stCondLst>
                            <p:childTnLst>
                              <p:par>
                                <p:cTn id="27" presetID="1" presetClass="entr" presetSubtype="0" fill="hold" nodeType="afterEffect">
                                  <p:stCondLst>
                                    <p:cond delay="1000"/>
                                  </p:stCondLst>
                                  <p:childTnLst>
                                    <p:set>
                                      <p:cBhvr>
                                        <p:cTn id="28" dur="1" fill="hold">
                                          <p:stCondLst>
                                            <p:cond delay="0"/>
                                          </p:stCondLst>
                                        </p:cTn>
                                        <p:tgtEl>
                                          <p:spTgt spid="17"/>
                                        </p:tgtEl>
                                        <p:attrNameLst>
                                          <p:attrName>style.visibility</p:attrName>
                                        </p:attrNameLst>
                                      </p:cBhvr>
                                      <p:to>
                                        <p:strVal val="visible"/>
                                      </p:to>
                                    </p:set>
                                  </p:childTnLst>
                                </p:cTn>
                              </p:par>
                            </p:childTnLst>
                          </p:cTn>
                        </p:par>
                        <p:par>
                          <p:cTn id="29" fill="hold" nodeType="afterGroup">
                            <p:stCondLst>
                              <p:cond delay="3000"/>
                            </p:stCondLst>
                            <p:childTnLst>
                              <p:par>
                                <p:cTn id="30" presetID="1" presetClass="entr" presetSubtype="0" fill="hold" nodeType="afterEffect">
                                  <p:stCondLst>
                                    <p:cond delay="1000"/>
                                  </p:stCondLst>
                                  <p:childTnLst>
                                    <p:set>
                                      <p:cBhvr>
                                        <p:cTn id="31" dur="1" fill="hold">
                                          <p:stCondLst>
                                            <p:cond delay="0"/>
                                          </p:stCondLst>
                                        </p:cTn>
                                        <p:tgtEl>
                                          <p:spTgt spid="18"/>
                                        </p:tgtEl>
                                        <p:attrNameLst>
                                          <p:attrName>style.visibility</p:attrName>
                                        </p:attrNameLst>
                                      </p:cBhvr>
                                      <p:to>
                                        <p:strVal val="visible"/>
                                      </p:to>
                                    </p:set>
                                  </p:childTnLst>
                                </p:cTn>
                              </p:par>
                            </p:childTnLst>
                          </p:cTn>
                        </p:par>
                        <p:par>
                          <p:cTn id="32" fill="hold" nodeType="afterGroup">
                            <p:stCondLst>
                              <p:cond delay="4000"/>
                            </p:stCondLst>
                            <p:childTnLst>
                              <p:par>
                                <p:cTn id="33" presetID="1" presetClass="entr" presetSubtype="0" fill="hold" nodeType="afterEffect">
                                  <p:stCondLst>
                                    <p:cond delay="100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par>
                          <p:cTn id="39" fill="hold" nodeType="afterGroup">
                            <p:stCondLst>
                              <p:cond delay="0"/>
                            </p:stCondLst>
                            <p:childTnLst>
                              <p:par>
                                <p:cTn id="40" presetID="1" presetClass="entr" presetSubtype="0" fill="hold" nodeType="afterEffect">
                                  <p:stCondLst>
                                    <p:cond delay="1000"/>
                                  </p:stCondLst>
                                  <p:childTnLst>
                                    <p:set>
                                      <p:cBhvr>
                                        <p:cTn id="41" dur="1" fill="hold">
                                          <p:stCondLst>
                                            <p:cond delay="0"/>
                                          </p:stCondLst>
                                        </p:cTn>
                                        <p:tgtEl>
                                          <p:spTgt spid="21"/>
                                        </p:tgtEl>
                                        <p:attrNameLst>
                                          <p:attrName>style.visibility</p:attrName>
                                        </p:attrNameLst>
                                      </p:cBhvr>
                                      <p:to>
                                        <p:strVal val="visible"/>
                                      </p:to>
                                    </p:set>
                                  </p:childTnLst>
                                </p:cTn>
                              </p:par>
                            </p:childTnLst>
                          </p:cTn>
                        </p:par>
                        <p:par>
                          <p:cTn id="42" fill="hold" nodeType="afterGroup">
                            <p:stCondLst>
                              <p:cond delay="1000"/>
                            </p:stCondLst>
                            <p:childTnLst>
                              <p:par>
                                <p:cTn id="43" presetID="1" presetClass="entr" presetSubtype="0" fill="hold" nodeType="afterEffect">
                                  <p:stCondLst>
                                    <p:cond delay="10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nodeType="afterGroup">
                            <p:stCondLst>
                              <p:cond delay="2000"/>
                            </p:stCondLst>
                            <p:childTnLst>
                              <p:par>
                                <p:cTn id="46" presetID="1" presetClass="entr" presetSubtype="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childTnLst>
                                  <p:subTnLst>
                                    <p:set>
                                      <p:cBhvr override="childStyle">
                                        <p:cTn dur="1" fill="hold" display="0" masterRel="sameClick" afterEffect="1">
                                          <p:stCondLst>
                                            <p:cond evt="end" delay="0">
                                              <p:tn val="46"/>
                                            </p:cond>
                                          </p:stCondLst>
                                        </p:cTn>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5" descr="00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Oval 52"/>
          <p:cNvSpPr/>
          <p:nvPr/>
        </p:nvSpPr>
        <p:spPr>
          <a:xfrm>
            <a:off x="4495800" y="2422527"/>
            <a:ext cx="46038" cy="46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4552950" y="4668837"/>
            <a:ext cx="46038" cy="444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469" name="Title 1"/>
          <p:cNvSpPr>
            <a:spLocks noGrp="1"/>
          </p:cNvSpPr>
          <p:nvPr>
            <p:ph type="title"/>
          </p:nvPr>
        </p:nvSpPr>
        <p:spPr/>
        <p:txBody>
          <a:bodyPr/>
          <a:lstStyle/>
          <a:p>
            <a:r>
              <a:rPr lang="en-US" dirty="0">
                <a:latin typeface="Century Gothic" charset="0"/>
                <a:ea typeface="ＭＳ Ｐゴシック" charset="0"/>
              </a:rPr>
              <a:t>Level Set Topology</a:t>
            </a:r>
          </a:p>
        </p:txBody>
      </p:sp>
      <p:sp>
        <p:nvSpPr>
          <p:cNvPr id="62470" name="Date Placeholder 14"/>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62471"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6247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C31BA297-3F31-E848-9154-361E5AC53F2E}" type="slidenum">
              <a:rPr lang="en-US" sz="900">
                <a:solidFill>
                  <a:srgbClr val="000000"/>
                </a:solidFill>
                <a:latin typeface="Century Gothic" charset="0"/>
                <a:cs typeface="Century Gothic" charset="0"/>
              </a:rPr>
              <a:pPr/>
              <a:t>24</a:t>
            </a:fld>
            <a:endParaRPr lang="en-US" sz="900">
              <a:solidFill>
                <a:srgbClr val="000000"/>
              </a:solidFill>
              <a:latin typeface="Century Gothic" charset="0"/>
              <a:cs typeface="Century Gothic" charset="0"/>
            </a:endParaRPr>
          </a:p>
        </p:txBody>
      </p:sp>
      <p:sp>
        <p:nvSpPr>
          <p:cNvPr id="49" name="Oval 48"/>
          <p:cNvSpPr/>
          <p:nvPr/>
        </p:nvSpPr>
        <p:spPr>
          <a:xfrm>
            <a:off x="4538667" y="4148137"/>
            <a:ext cx="46037" cy="444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a:xfrm>
            <a:off x="4491042" y="2960688"/>
            <a:ext cx="46037" cy="460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Oval Callout 54"/>
          <p:cNvSpPr/>
          <p:nvPr/>
        </p:nvSpPr>
        <p:spPr>
          <a:xfrm>
            <a:off x="4803775" y="5092700"/>
            <a:ext cx="1981200" cy="685800"/>
          </a:xfrm>
          <a:prstGeom prst="wedgeEllipseCallout">
            <a:avLst>
              <a:gd name="adj1" fmla="val -59947"/>
              <a:gd name="adj2" fmla="val -91613"/>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2"/>
                </a:solidFill>
              </a:rPr>
              <a:t>Minimum</a:t>
            </a:r>
          </a:p>
        </p:txBody>
      </p:sp>
      <p:sp>
        <p:nvSpPr>
          <p:cNvPr id="56" name="Oval Callout 55"/>
          <p:cNvSpPr/>
          <p:nvPr/>
        </p:nvSpPr>
        <p:spPr>
          <a:xfrm>
            <a:off x="4876800" y="1660525"/>
            <a:ext cx="1999456" cy="685800"/>
          </a:xfrm>
          <a:prstGeom prst="wedgeEllipseCallout">
            <a:avLst>
              <a:gd name="adj1" fmla="val -63244"/>
              <a:gd name="adj2" fmla="val 54419"/>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2"/>
                </a:solidFill>
              </a:rPr>
              <a:t>Maximum</a:t>
            </a:r>
          </a:p>
        </p:txBody>
      </p:sp>
      <p:sp>
        <p:nvSpPr>
          <p:cNvPr id="57" name="TextBox 56"/>
          <p:cNvSpPr txBox="1">
            <a:spLocks noChangeArrowheads="1"/>
          </p:cNvSpPr>
          <p:nvPr/>
        </p:nvSpPr>
        <p:spPr bwMode="auto">
          <a:xfrm>
            <a:off x="1909767" y="5562600"/>
            <a:ext cx="183738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a:latin typeface="Century Gothic" charset="0"/>
                <a:cs typeface="Century Gothic" charset="0"/>
              </a:rPr>
              <a:t>Critical Points</a:t>
            </a:r>
          </a:p>
        </p:txBody>
      </p:sp>
      <p:sp>
        <p:nvSpPr>
          <p:cNvPr id="58" name="Oval Callout 57"/>
          <p:cNvSpPr/>
          <p:nvPr/>
        </p:nvSpPr>
        <p:spPr>
          <a:xfrm>
            <a:off x="5181600" y="3429000"/>
            <a:ext cx="1981200" cy="685800"/>
          </a:xfrm>
          <a:prstGeom prst="wedgeEllipseCallout">
            <a:avLst>
              <a:gd name="adj1" fmla="val -79728"/>
              <a:gd name="adj2" fmla="val 52831"/>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2"/>
                </a:solidFill>
              </a:rPr>
              <a:t>Saddle</a:t>
            </a:r>
          </a:p>
        </p:txBody>
      </p:sp>
      <p:sp>
        <p:nvSpPr>
          <p:cNvPr id="59" name="Oval Callout 58"/>
          <p:cNvSpPr/>
          <p:nvPr/>
        </p:nvSpPr>
        <p:spPr>
          <a:xfrm>
            <a:off x="2455863" y="1970088"/>
            <a:ext cx="1981200" cy="685800"/>
          </a:xfrm>
          <a:prstGeom prst="wedgeEllipseCallout">
            <a:avLst>
              <a:gd name="adj1" fmla="val 50492"/>
              <a:gd name="adj2" fmla="val 94101"/>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2"/>
                </a:solidFill>
              </a:rPr>
              <a:t>Saddle</a:t>
            </a:r>
          </a:p>
        </p:txBody>
      </p:sp>
    </p:spTree>
    <p:extLst>
      <p:ext uri="{BB962C8B-B14F-4D97-AF65-F5344CB8AC3E}">
        <p14:creationId xmlns:p14="http://schemas.microsoft.com/office/powerpoint/2010/main" val="766015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47" grpId="0" animBg="1"/>
      <p:bldP spid="49" grpId="0" animBg="1"/>
      <p:bldP spid="50" grpId="0" animBg="1"/>
      <p:bldP spid="55" grpId="0" animBg="1"/>
      <p:bldP spid="56" grpId="0" animBg="1"/>
      <p:bldP spid="57" grpId="0"/>
      <p:bldP spid="57" grpId="1"/>
      <p:bldP spid="58" grpId="0"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4" descr="010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57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Arc 50"/>
          <p:cNvSpPr>
            <a:spLocks noChangeAspect="1"/>
          </p:cNvSpPr>
          <p:nvPr/>
        </p:nvSpPr>
        <p:spPr>
          <a:xfrm>
            <a:off x="5616575" y="2873378"/>
            <a:ext cx="1066800" cy="1414463"/>
          </a:xfrm>
          <a:prstGeom prst="arc">
            <a:avLst>
              <a:gd name="adj1" fmla="val 16070932"/>
              <a:gd name="adj2" fmla="val 545729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48" name="Straight Connector 47"/>
          <p:cNvCxnSpPr>
            <a:cxnSpLocks noChangeAspect="1"/>
          </p:cNvCxnSpPr>
          <p:nvPr/>
        </p:nvCxnSpPr>
        <p:spPr>
          <a:xfrm rot="16200000" flipH="1">
            <a:off x="5785648" y="4631535"/>
            <a:ext cx="708025" cy="1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517" name="Title 1"/>
          <p:cNvSpPr>
            <a:spLocks noGrp="1"/>
          </p:cNvSpPr>
          <p:nvPr>
            <p:ph type="title"/>
          </p:nvPr>
        </p:nvSpPr>
        <p:spPr/>
        <p:txBody>
          <a:bodyPr/>
          <a:lstStyle/>
          <a:p>
            <a:pPr eaLnBrk="1" hangingPunct="1"/>
            <a:r>
              <a:rPr lang="en-US" dirty="0">
                <a:latin typeface="Century Gothic" charset="0"/>
                <a:ea typeface="ＭＳ Ｐゴシック" charset="0"/>
              </a:rPr>
              <a:t>Reeb Graph</a:t>
            </a:r>
          </a:p>
        </p:txBody>
      </p:sp>
      <p:sp>
        <p:nvSpPr>
          <p:cNvPr id="64518" name="Date Placeholder 1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64519"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6452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B290E2E5-5961-CF42-9709-76770E8F2FF2}" type="slidenum">
              <a:rPr lang="en-US" sz="900">
                <a:solidFill>
                  <a:srgbClr val="000000"/>
                </a:solidFill>
                <a:latin typeface="Century Gothic" charset="0"/>
                <a:cs typeface="Century Gothic" charset="0"/>
              </a:rPr>
              <a:pPr/>
              <a:t>25</a:t>
            </a:fld>
            <a:endParaRPr lang="en-US" sz="900">
              <a:solidFill>
                <a:srgbClr val="000000"/>
              </a:solidFill>
              <a:latin typeface="Century Gothic" charset="0"/>
              <a:cs typeface="Century Gothic" charset="0"/>
            </a:endParaRPr>
          </a:p>
        </p:txBody>
      </p:sp>
      <p:sp>
        <p:nvSpPr>
          <p:cNvPr id="43" name="Oval 42"/>
          <p:cNvSpPr>
            <a:spLocks noChangeAspect="1"/>
          </p:cNvSpPr>
          <p:nvPr/>
        </p:nvSpPr>
        <p:spPr>
          <a:xfrm>
            <a:off x="6096000" y="4953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a:spLocks noChangeAspect="1"/>
          </p:cNvSpPr>
          <p:nvPr/>
        </p:nvSpPr>
        <p:spPr>
          <a:xfrm>
            <a:off x="6096000" y="4256088"/>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a:spLocks noChangeAspect="1"/>
          </p:cNvSpPr>
          <p:nvPr/>
        </p:nvSpPr>
        <p:spPr>
          <a:xfrm>
            <a:off x="6096000" y="284003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a:spLocks noChangeAspect="1"/>
          </p:cNvSpPr>
          <p:nvPr/>
        </p:nvSpPr>
        <p:spPr>
          <a:xfrm>
            <a:off x="6086475" y="218757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Arc 51"/>
          <p:cNvSpPr>
            <a:spLocks noChangeAspect="1"/>
          </p:cNvSpPr>
          <p:nvPr/>
        </p:nvSpPr>
        <p:spPr>
          <a:xfrm rot="10800000">
            <a:off x="5584825" y="2873378"/>
            <a:ext cx="1066800" cy="1414463"/>
          </a:xfrm>
          <a:prstGeom prst="arc">
            <a:avLst>
              <a:gd name="adj1" fmla="val 16070932"/>
              <a:gd name="adj2" fmla="val 545729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54" name="Straight Connector 53"/>
          <p:cNvCxnSpPr>
            <a:cxnSpLocks noChangeAspect="1"/>
          </p:cNvCxnSpPr>
          <p:nvPr/>
        </p:nvCxnSpPr>
        <p:spPr>
          <a:xfrm flipH="1" flipV="1">
            <a:off x="6127754" y="2230439"/>
            <a:ext cx="11113" cy="627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6"/>
          <p:cNvGrpSpPr>
            <a:grpSpLocks/>
          </p:cNvGrpSpPr>
          <p:nvPr/>
        </p:nvGrpSpPr>
        <p:grpSpPr bwMode="auto">
          <a:xfrm>
            <a:off x="3" y="1066801"/>
            <a:ext cx="1187595" cy="1358830"/>
            <a:chOff x="0" y="1066800"/>
            <a:chExt cx="1187740" cy="1358373"/>
          </a:xfrm>
        </p:grpSpPr>
        <p:pic>
          <p:nvPicPr>
            <p:cNvPr id="15" name="Picture 14" descr="Georges_Reeb.jpg"/>
            <p:cNvPicPr>
              <a:picLocks noChangeAspect="1"/>
            </p:cNvPicPr>
            <p:nvPr/>
          </p:nvPicPr>
          <p:blipFill>
            <a:blip r:embed="rId4"/>
            <a:srcRect l="22400" r="12800" b="38857"/>
            <a:stretch>
              <a:fillRect/>
            </a:stretch>
          </p:blipFill>
          <p:spPr>
            <a:xfrm>
              <a:off x="152419" y="1066800"/>
              <a:ext cx="846241" cy="1118812"/>
            </a:xfrm>
            <a:prstGeom prst="rect">
              <a:avLst/>
            </a:prstGeom>
            <a:effectLst>
              <a:outerShdw blurRad="50800" dist="38100" dir="2700000">
                <a:srgbClr val="000000">
                  <a:alpha val="43000"/>
                </a:srgbClr>
              </a:outerShdw>
            </a:effectLst>
          </p:spPr>
        </p:pic>
        <p:sp>
          <p:nvSpPr>
            <p:cNvPr id="64529" name="TextBox 15"/>
            <p:cNvSpPr txBox="1">
              <a:spLocks noChangeArrowheads="1"/>
            </p:cNvSpPr>
            <p:nvPr/>
          </p:nvSpPr>
          <p:spPr bwMode="auto">
            <a:xfrm>
              <a:off x="0" y="2209801"/>
              <a:ext cx="1187740" cy="215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800">
                  <a:latin typeface="Century Gothic" charset="0"/>
                  <a:cs typeface="Century Gothic" charset="0"/>
                </a:rPr>
                <a:t>Georges Henri Reeb</a:t>
              </a:r>
            </a:p>
          </p:txBody>
        </p:sp>
      </p:grpSp>
      <p:sp>
        <p:nvSpPr>
          <p:cNvPr id="3" name="Rectangle 2">
            <a:extLst>
              <a:ext uri="{FF2B5EF4-FFF2-40B4-BE49-F238E27FC236}">
                <a16:creationId xmlns:a16="http://schemas.microsoft.com/office/drawing/2014/main" id="{11065CCB-6778-E34C-8E52-1BDDBA06F3B3}"/>
              </a:ext>
            </a:extLst>
          </p:cNvPr>
          <p:cNvSpPr/>
          <p:nvPr/>
        </p:nvSpPr>
        <p:spPr>
          <a:xfrm>
            <a:off x="1007166" y="5373216"/>
            <a:ext cx="8029330" cy="1049454"/>
          </a:xfrm>
          <a:prstGeom prst="rect">
            <a:avLst/>
          </a:prstGeom>
        </p:spPr>
        <p:txBody>
          <a:bodyPr wrap="square">
            <a:spAutoFit/>
          </a:bodyPr>
          <a:lstStyle/>
          <a:p>
            <a:pPr indent="-234000">
              <a:lnSpc>
                <a:spcPct val="150000"/>
              </a:lnSpc>
            </a:pPr>
            <a:r>
              <a:rPr lang="en-US" dirty="0">
                <a:latin typeface="+mn-lt"/>
              </a:rPr>
              <a:t>Quotient space of domain D / ~  </a:t>
            </a:r>
          </a:p>
          <a:p>
            <a:pPr indent="-234000">
              <a:lnSpc>
                <a:spcPct val="150000"/>
              </a:lnSpc>
            </a:pPr>
            <a:r>
              <a:rPr lang="en-US" sz="2000" dirty="0">
                <a:latin typeface="+mn-lt"/>
              </a:rPr>
              <a:t>Glues points that belong to same component of level set</a:t>
            </a:r>
          </a:p>
        </p:txBody>
      </p:sp>
    </p:spTree>
    <p:extLst>
      <p:ext uri="{BB962C8B-B14F-4D97-AF65-F5344CB8AC3E}">
        <p14:creationId xmlns:p14="http://schemas.microsoft.com/office/powerpoint/2010/main" val="892045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down)">
                                      <p:cBhvr>
                                        <p:cTn id="11" dur="1000"/>
                                        <p:tgtEl>
                                          <p:spTgt spid="48"/>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1000"/>
                                        <p:tgtEl>
                                          <p:spTgt spid="5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down)">
                                      <p:cBhvr>
                                        <p:cTn id="22" dur="1000"/>
                                        <p:tgtEl>
                                          <p:spTgt spid="52"/>
                                        </p:tgtEl>
                                      </p:cBhvr>
                                    </p:animEffect>
                                  </p:childTnLst>
                                </p:cTn>
                              </p:par>
                            </p:childTnLst>
                          </p:cTn>
                        </p:par>
                        <p:par>
                          <p:cTn id="23" fill="hold" nodeType="afterGroup">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1000"/>
                                        <p:tgtEl>
                                          <p:spTgt spid="54"/>
                                        </p:tgtEl>
                                      </p:cBhvr>
                                    </p:animEffect>
                                  </p:childTnLst>
                                </p:cTn>
                              </p:par>
                            </p:childTnLst>
                          </p:cTn>
                        </p:par>
                        <p:par>
                          <p:cTn id="31" fill="hold" nodeType="afterGroup">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3" grpId="0" animBg="1"/>
      <p:bldP spid="44" grpId="0" animBg="1"/>
      <p:bldP spid="45" grpId="0" animBg="1"/>
      <p:bldP spid="46" grpId="0" animBg="1"/>
      <p:bldP spid="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3"/>
          <p:cNvSpPr>
            <a:spLocks noGrp="1"/>
          </p:cNvSpPr>
          <p:nvPr>
            <p:ph type="dt" sz="half" idx="10"/>
          </p:nvPr>
        </p:nvSpPr>
        <p:spPr/>
        <p:txBody>
          <a:bodyPr/>
          <a:lstStyle/>
          <a:p>
            <a:r>
              <a:rPr lang="en-IN"/>
              <a:t>Vijay Natarajan</a:t>
            </a:r>
            <a:endParaRPr lang="en-US"/>
          </a:p>
        </p:txBody>
      </p:sp>
      <p:sp>
        <p:nvSpPr>
          <p:cNvPr id="17" name="Footer Placeholder 4"/>
          <p:cNvSpPr>
            <a:spLocks noGrp="1"/>
          </p:cNvSpPr>
          <p:nvPr>
            <p:ph type="ftr" sz="quarter" idx="11"/>
          </p:nvPr>
        </p:nvSpPr>
        <p:spPr/>
        <p:txBody>
          <a:bodyPr/>
          <a:lstStyle/>
          <a:p>
            <a:r>
              <a:rPr lang="en-IN"/>
              <a:t>ACM Summer School 2019 : Reeb Graphs and Applications</a:t>
            </a:r>
            <a:endParaRPr lang="en-US"/>
          </a:p>
        </p:txBody>
      </p:sp>
      <p:sp>
        <p:nvSpPr>
          <p:cNvPr id="18" name="Slide Number Placeholder 5"/>
          <p:cNvSpPr>
            <a:spLocks noGrp="1"/>
          </p:cNvSpPr>
          <p:nvPr>
            <p:ph type="sldNum" sz="quarter" idx="12"/>
          </p:nvPr>
        </p:nvSpPr>
        <p:spPr/>
        <p:txBody>
          <a:bodyPr/>
          <a:lstStyle/>
          <a:p>
            <a:fld id="{80746D25-B56C-264B-91C4-3A1B5D8B0929}" type="slidenum">
              <a:rPr lang="en-US"/>
              <a:pPr/>
              <a:t>26</a:t>
            </a:fld>
            <a:endParaRPr lang="en-US"/>
          </a:p>
        </p:txBody>
      </p:sp>
      <p:sp>
        <p:nvSpPr>
          <p:cNvPr id="112642" name="Rectangle 2"/>
          <p:cNvSpPr>
            <a:spLocks noGrp="1" noChangeArrowheads="1"/>
          </p:cNvSpPr>
          <p:nvPr>
            <p:ph type="title"/>
          </p:nvPr>
        </p:nvSpPr>
        <p:spPr/>
        <p:txBody>
          <a:bodyPr/>
          <a:lstStyle/>
          <a:p>
            <a:r>
              <a:rPr lang="en-US"/>
              <a:t>Regular Points</a:t>
            </a:r>
          </a:p>
        </p:txBody>
      </p:sp>
      <p:sp>
        <p:nvSpPr>
          <p:cNvPr id="112644" name="Rectangle 4"/>
          <p:cNvSpPr>
            <a:spLocks noGrp="1" noChangeArrowheads="1"/>
          </p:cNvSpPr>
          <p:nvPr>
            <p:ph type="body" idx="1"/>
          </p:nvPr>
        </p:nvSpPr>
        <p:spPr>
          <a:xfrm>
            <a:off x="3581400" y="1529680"/>
            <a:ext cx="5334000" cy="4419600"/>
          </a:xfrm>
          <a:noFill/>
          <a:ln/>
        </p:spPr>
        <p:txBody>
          <a:bodyPr/>
          <a:lstStyle/>
          <a:p>
            <a:pPr>
              <a:lnSpc>
                <a:spcPct val="510000"/>
              </a:lnSpc>
            </a:pPr>
            <a:r>
              <a:rPr lang="en-US" sz="1800" dirty="0"/>
              <a:t>No change in topology of  level set</a:t>
            </a:r>
          </a:p>
        </p:txBody>
      </p:sp>
      <p:grpSp>
        <p:nvGrpSpPr>
          <p:cNvPr id="112649" name="Group 9"/>
          <p:cNvGrpSpPr>
            <a:grpSpLocks/>
          </p:cNvGrpSpPr>
          <p:nvPr/>
        </p:nvGrpSpPr>
        <p:grpSpPr bwMode="auto">
          <a:xfrm>
            <a:off x="1066800" y="1867272"/>
            <a:ext cx="2438400" cy="1143000"/>
            <a:chOff x="624" y="2160"/>
            <a:chExt cx="1536" cy="720"/>
          </a:xfrm>
        </p:grpSpPr>
        <p:sp>
          <p:nvSpPr>
            <p:cNvPr id="112650" name="Oval 10"/>
            <p:cNvSpPr>
              <a:spLocks noChangeArrowheads="1"/>
            </p:cNvSpPr>
            <p:nvPr/>
          </p:nvSpPr>
          <p:spPr bwMode="auto">
            <a:xfrm>
              <a:off x="624" y="2160"/>
              <a:ext cx="672" cy="720"/>
            </a:xfrm>
            <a:prstGeom prst="ellipse">
              <a:avLst/>
            </a:prstGeom>
            <a:solidFill>
              <a:schemeClr val="accent1"/>
            </a:solidFill>
            <a:ln w="19050">
              <a:solidFill>
                <a:schemeClr val="tx1"/>
              </a:solidFill>
              <a:prstDash val="sysDot"/>
              <a:round/>
              <a:headEnd/>
              <a:tailEnd/>
            </a:ln>
          </p:spPr>
          <p:txBody>
            <a:bodyPr wrap="none" anchor="ctr"/>
            <a:lstStyle/>
            <a:p>
              <a:endParaRPr lang="en-US"/>
            </a:p>
          </p:txBody>
        </p:sp>
        <p:sp>
          <p:nvSpPr>
            <p:cNvPr id="112651" name="Freeform 11"/>
            <p:cNvSpPr>
              <a:spLocks/>
            </p:cNvSpPr>
            <p:nvPr/>
          </p:nvSpPr>
          <p:spPr bwMode="auto">
            <a:xfrm flipH="1">
              <a:off x="1081" y="2208"/>
              <a:ext cx="71" cy="608"/>
            </a:xfrm>
            <a:custGeom>
              <a:avLst/>
              <a:gdLst>
                <a:gd name="T0" fmla="*/ 0 w 71"/>
                <a:gd name="T1" fmla="*/ 0 h 608"/>
                <a:gd name="T2" fmla="*/ 67 w 71"/>
                <a:gd name="T3" fmla="*/ 331 h 608"/>
                <a:gd name="T4" fmla="*/ 24 w 71"/>
                <a:gd name="T5" fmla="*/ 608 h 608"/>
              </a:gdLst>
              <a:ahLst/>
              <a:cxnLst>
                <a:cxn ang="0">
                  <a:pos x="T0" y="T1"/>
                </a:cxn>
                <a:cxn ang="0">
                  <a:pos x="T2" y="T3"/>
                </a:cxn>
                <a:cxn ang="0">
                  <a:pos x="T4" y="T5"/>
                </a:cxn>
              </a:cxnLst>
              <a:rect l="0" t="0" r="r" b="b"/>
              <a:pathLst>
                <a:path w="71" h="608">
                  <a:moveTo>
                    <a:pt x="0" y="0"/>
                  </a:moveTo>
                  <a:cubicBezTo>
                    <a:pt x="10" y="55"/>
                    <a:pt x="63" y="230"/>
                    <a:pt x="67" y="331"/>
                  </a:cubicBezTo>
                  <a:cubicBezTo>
                    <a:pt x="71" y="432"/>
                    <a:pt x="33" y="550"/>
                    <a:pt x="24" y="608"/>
                  </a:cubicBezTo>
                </a:path>
              </a:pathLst>
            </a:custGeom>
            <a:noFill/>
            <a:ln w="25400">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sp>
          <p:nvSpPr>
            <p:cNvPr id="112652" name="Oval 12"/>
            <p:cNvSpPr>
              <a:spLocks noChangeArrowheads="1"/>
            </p:cNvSpPr>
            <p:nvPr/>
          </p:nvSpPr>
          <p:spPr bwMode="auto">
            <a:xfrm>
              <a:off x="1488" y="2160"/>
              <a:ext cx="672" cy="720"/>
            </a:xfrm>
            <a:prstGeom prst="ellipse">
              <a:avLst/>
            </a:prstGeom>
            <a:solidFill>
              <a:schemeClr val="accent1"/>
            </a:solidFill>
            <a:ln w="19050">
              <a:solidFill>
                <a:schemeClr val="tx1"/>
              </a:solidFill>
              <a:prstDash val="sysDot"/>
              <a:round/>
              <a:headEnd/>
              <a:tailEnd/>
            </a:ln>
          </p:spPr>
          <p:txBody>
            <a:bodyPr wrap="none" anchor="ctr"/>
            <a:lstStyle/>
            <a:p>
              <a:endParaRPr lang="en-US"/>
            </a:p>
          </p:txBody>
        </p:sp>
        <p:sp>
          <p:nvSpPr>
            <p:cNvPr id="112653" name="Freeform 13"/>
            <p:cNvSpPr>
              <a:spLocks/>
            </p:cNvSpPr>
            <p:nvPr/>
          </p:nvSpPr>
          <p:spPr bwMode="auto">
            <a:xfrm>
              <a:off x="1648" y="2184"/>
              <a:ext cx="101" cy="624"/>
            </a:xfrm>
            <a:custGeom>
              <a:avLst/>
              <a:gdLst>
                <a:gd name="T0" fmla="*/ 80 w 101"/>
                <a:gd name="T1" fmla="*/ 0 h 624"/>
                <a:gd name="T2" fmla="*/ 88 w 101"/>
                <a:gd name="T3" fmla="*/ 360 h 624"/>
                <a:gd name="T4" fmla="*/ 0 w 101"/>
                <a:gd name="T5" fmla="*/ 624 h 624"/>
              </a:gdLst>
              <a:ahLst/>
              <a:cxnLst>
                <a:cxn ang="0">
                  <a:pos x="T0" y="T1"/>
                </a:cxn>
                <a:cxn ang="0">
                  <a:pos x="T2" y="T3"/>
                </a:cxn>
                <a:cxn ang="0">
                  <a:pos x="T4" y="T5"/>
                </a:cxn>
              </a:cxnLst>
              <a:rect l="0" t="0" r="r" b="b"/>
              <a:pathLst>
                <a:path w="101" h="624">
                  <a:moveTo>
                    <a:pt x="80" y="0"/>
                  </a:moveTo>
                  <a:cubicBezTo>
                    <a:pt x="81" y="60"/>
                    <a:pt x="101" y="256"/>
                    <a:pt x="88" y="360"/>
                  </a:cubicBezTo>
                  <a:cubicBezTo>
                    <a:pt x="75" y="464"/>
                    <a:pt x="18" y="569"/>
                    <a:pt x="0" y="624"/>
                  </a:cubicBezTo>
                </a:path>
              </a:pathLst>
            </a:custGeom>
            <a:noFill/>
            <a:ln w="25400">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dirty="0"/>
            </a:p>
          </p:txBody>
        </p:sp>
        <p:sp>
          <p:nvSpPr>
            <p:cNvPr id="112654" name="Oval 14"/>
            <p:cNvSpPr>
              <a:spLocks noChangeAspect="1" noChangeArrowheads="1"/>
            </p:cNvSpPr>
            <p:nvPr/>
          </p:nvSpPr>
          <p:spPr bwMode="auto">
            <a:xfrm>
              <a:off x="1776" y="2496"/>
              <a:ext cx="98" cy="98"/>
            </a:xfrm>
            <a:prstGeom prst="ellipse">
              <a:avLst/>
            </a:prstGeom>
            <a:noFill/>
            <a:ln w="9525">
              <a:solidFill>
                <a:schemeClr val="tx1"/>
              </a:solidFill>
              <a:round/>
              <a:headEnd/>
              <a:tailEnd/>
            </a:ln>
            <a:extLst>
              <a:ext uri="{909E8E84-426E-40dd-AFC4-6F175D3DCCD1}">
                <a14:hiddenFill xmlns="" xmlns:a14="http://schemas.microsoft.com/office/drawing/2010/main">
                  <a:solidFill>
                    <a:srgbClr val="0000FF"/>
                  </a:solidFill>
                </a14:hiddenFill>
              </a:ext>
            </a:extLst>
          </p:spPr>
          <p:txBody>
            <a:bodyPr wrap="none" anchor="ctr"/>
            <a:lstStyle/>
            <a:p>
              <a:endParaRPr lang="en-US"/>
            </a:p>
          </p:txBody>
        </p:sp>
        <p:sp>
          <p:nvSpPr>
            <p:cNvPr id="112655" name="Oval 15"/>
            <p:cNvSpPr>
              <a:spLocks noChangeAspect="1" noChangeArrowheads="1"/>
            </p:cNvSpPr>
            <p:nvPr/>
          </p:nvSpPr>
          <p:spPr bwMode="auto">
            <a:xfrm>
              <a:off x="910" y="2494"/>
              <a:ext cx="98" cy="98"/>
            </a:xfrm>
            <a:prstGeom prst="ellipse">
              <a:avLst/>
            </a:prstGeom>
            <a:noFill/>
            <a:ln w="9525">
              <a:solidFill>
                <a:schemeClr val="tx1"/>
              </a:solidFill>
              <a:round/>
              <a:headEnd/>
              <a:tailEnd/>
            </a:ln>
            <a:extLst>
              <a:ext uri="{909E8E84-426E-40dd-AFC4-6F175D3DCCD1}">
                <a14:hiddenFill xmlns="" xmlns:a14="http://schemas.microsoft.com/office/drawing/2010/main">
                  <a:solidFill>
                    <a:srgbClr val="0000FF"/>
                  </a:solidFill>
                </a14:hiddenFill>
              </a:ext>
            </a:extLst>
          </p:spPr>
          <p:txBody>
            <a:bodyPr wrap="none" anchor="ctr"/>
            <a:lstStyle/>
            <a:p>
              <a:endParaRPr lang="en-US"/>
            </a:p>
          </p:txBody>
        </p:sp>
      </p:grpSp>
    </p:spTree>
    <p:extLst>
      <p:ext uri="{BB962C8B-B14F-4D97-AF65-F5344CB8AC3E}">
        <p14:creationId xmlns:p14="http://schemas.microsoft.com/office/powerpoint/2010/main" val="47077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264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2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build="p" autoUpdateAnimBg="0"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Date Placeholder 3"/>
          <p:cNvSpPr>
            <a:spLocks noGrp="1"/>
          </p:cNvSpPr>
          <p:nvPr>
            <p:ph type="dt" sz="half" idx="10"/>
          </p:nvPr>
        </p:nvSpPr>
        <p:spPr/>
        <p:txBody>
          <a:bodyPr/>
          <a:lstStyle/>
          <a:p>
            <a:r>
              <a:rPr lang="en-IN"/>
              <a:t>Vijay Natarajan</a:t>
            </a:r>
            <a:endParaRPr lang="en-US"/>
          </a:p>
        </p:txBody>
      </p:sp>
      <p:sp>
        <p:nvSpPr>
          <p:cNvPr id="70" name="Footer Placeholder 4"/>
          <p:cNvSpPr>
            <a:spLocks noGrp="1"/>
          </p:cNvSpPr>
          <p:nvPr>
            <p:ph type="ftr" sz="quarter" idx="11"/>
          </p:nvPr>
        </p:nvSpPr>
        <p:spPr/>
        <p:txBody>
          <a:bodyPr/>
          <a:lstStyle/>
          <a:p>
            <a:r>
              <a:rPr lang="en-IN"/>
              <a:t>ACM Summer School 2019 : Reeb Graphs and Applications</a:t>
            </a:r>
            <a:endParaRPr lang="en-US"/>
          </a:p>
        </p:txBody>
      </p:sp>
      <p:sp>
        <p:nvSpPr>
          <p:cNvPr id="71" name="Slide Number Placeholder 5"/>
          <p:cNvSpPr>
            <a:spLocks noGrp="1"/>
          </p:cNvSpPr>
          <p:nvPr>
            <p:ph type="sldNum" sz="quarter" idx="12"/>
          </p:nvPr>
        </p:nvSpPr>
        <p:spPr/>
        <p:txBody>
          <a:bodyPr/>
          <a:lstStyle/>
          <a:p>
            <a:fld id="{ECFCFB20-2AFB-8747-9238-8527B8C27DA3}" type="slidenum">
              <a:rPr lang="en-US"/>
              <a:pPr/>
              <a:t>27</a:t>
            </a:fld>
            <a:endParaRPr lang="en-US"/>
          </a:p>
        </p:txBody>
      </p:sp>
      <p:sp>
        <p:nvSpPr>
          <p:cNvPr id="88066" name="Rectangle 2"/>
          <p:cNvSpPr>
            <a:spLocks noGrp="1" noChangeArrowheads="1"/>
          </p:cNvSpPr>
          <p:nvPr>
            <p:ph type="title"/>
          </p:nvPr>
        </p:nvSpPr>
        <p:spPr/>
        <p:txBody>
          <a:bodyPr/>
          <a:lstStyle/>
          <a:p>
            <a:r>
              <a:rPr lang="en-US"/>
              <a:t>Critical Points - 1D, 2D</a:t>
            </a:r>
          </a:p>
        </p:txBody>
      </p:sp>
      <p:sp>
        <p:nvSpPr>
          <p:cNvPr id="88067" name="Rectangle 3"/>
          <p:cNvSpPr>
            <a:spLocks noGrp="1" noChangeArrowheads="1"/>
          </p:cNvSpPr>
          <p:nvPr>
            <p:ph type="body" idx="1"/>
          </p:nvPr>
        </p:nvSpPr>
        <p:spPr>
          <a:xfrm>
            <a:off x="685800" y="3038475"/>
            <a:ext cx="1371600" cy="627063"/>
          </a:xfrm>
        </p:spPr>
        <p:txBody>
          <a:bodyPr/>
          <a:lstStyle/>
          <a:p>
            <a:pPr>
              <a:buFontTx/>
              <a:buNone/>
            </a:pPr>
            <a:r>
              <a:rPr lang="en-US" sz="2800"/>
              <a:t>Before</a:t>
            </a:r>
          </a:p>
        </p:txBody>
      </p:sp>
      <p:grpSp>
        <p:nvGrpSpPr>
          <p:cNvPr id="88068" name="Group 4"/>
          <p:cNvGrpSpPr>
            <a:grpSpLocks/>
          </p:cNvGrpSpPr>
          <p:nvPr/>
        </p:nvGrpSpPr>
        <p:grpSpPr bwMode="auto">
          <a:xfrm>
            <a:off x="2133600" y="2895600"/>
            <a:ext cx="603250" cy="654050"/>
            <a:chOff x="1440" y="1652"/>
            <a:chExt cx="380" cy="412"/>
          </a:xfrm>
        </p:grpSpPr>
        <p:sp>
          <p:nvSpPr>
            <p:cNvPr id="88069" name="Freeform 5"/>
            <p:cNvSpPr>
              <a:spLocks/>
            </p:cNvSpPr>
            <p:nvPr/>
          </p:nvSpPr>
          <p:spPr bwMode="auto">
            <a:xfrm>
              <a:off x="1440" y="1652"/>
              <a:ext cx="380" cy="342"/>
            </a:xfrm>
            <a:custGeom>
              <a:avLst/>
              <a:gdLst>
                <a:gd name="T0" fmla="*/ 0 w 380"/>
                <a:gd name="T1" fmla="*/ 57 h 342"/>
                <a:gd name="T2" fmla="*/ 224 w 380"/>
                <a:gd name="T3" fmla="*/ 333 h 342"/>
                <a:gd name="T4" fmla="*/ 380 w 380"/>
                <a:gd name="T5" fmla="*/ 0 h 342"/>
              </a:gdLst>
              <a:ahLst/>
              <a:cxnLst>
                <a:cxn ang="0">
                  <a:pos x="T0" y="T1"/>
                </a:cxn>
                <a:cxn ang="0">
                  <a:pos x="T2" y="T3"/>
                </a:cxn>
                <a:cxn ang="0">
                  <a:pos x="T4" y="T5"/>
                </a:cxn>
              </a:cxnLst>
              <a:rect l="0" t="0" r="r" b="b"/>
              <a:pathLst>
                <a:path w="380" h="342">
                  <a:moveTo>
                    <a:pt x="0" y="57"/>
                  </a:moveTo>
                  <a:cubicBezTo>
                    <a:pt x="37" y="103"/>
                    <a:pt x="161" y="342"/>
                    <a:pt x="224" y="333"/>
                  </a:cubicBezTo>
                  <a:cubicBezTo>
                    <a:pt x="287" y="324"/>
                    <a:pt x="308" y="226"/>
                    <a:pt x="380" y="0"/>
                  </a:cubicBezTo>
                </a:path>
              </a:pathLst>
            </a:custGeom>
            <a:noFill/>
            <a:ln w="25400" cap="flat" cmpd="sng">
              <a:solidFill>
                <a:schemeClr val="tx1"/>
              </a:solidFill>
              <a:prstDash val="sysDot"/>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8807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4" y="1940"/>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88071" name="Group 7"/>
          <p:cNvGrpSpPr>
            <a:grpSpLocks/>
          </p:cNvGrpSpPr>
          <p:nvPr/>
        </p:nvGrpSpPr>
        <p:grpSpPr bwMode="auto">
          <a:xfrm>
            <a:off x="2139950" y="4762500"/>
            <a:ext cx="603250" cy="654050"/>
            <a:chOff x="1444" y="2516"/>
            <a:chExt cx="380" cy="412"/>
          </a:xfrm>
        </p:grpSpPr>
        <p:sp>
          <p:nvSpPr>
            <p:cNvPr id="88072" name="Freeform 8"/>
            <p:cNvSpPr>
              <a:spLocks/>
            </p:cNvSpPr>
            <p:nvPr/>
          </p:nvSpPr>
          <p:spPr bwMode="auto">
            <a:xfrm>
              <a:off x="1444" y="2516"/>
              <a:ext cx="380" cy="342"/>
            </a:xfrm>
            <a:custGeom>
              <a:avLst/>
              <a:gdLst>
                <a:gd name="T0" fmla="*/ 0 w 380"/>
                <a:gd name="T1" fmla="*/ 57 h 342"/>
                <a:gd name="T2" fmla="*/ 224 w 380"/>
                <a:gd name="T3" fmla="*/ 333 h 342"/>
                <a:gd name="T4" fmla="*/ 380 w 380"/>
                <a:gd name="T5" fmla="*/ 0 h 342"/>
              </a:gdLst>
              <a:ahLst/>
              <a:cxnLst>
                <a:cxn ang="0">
                  <a:pos x="T0" y="T1"/>
                </a:cxn>
                <a:cxn ang="0">
                  <a:pos x="T2" y="T3"/>
                </a:cxn>
                <a:cxn ang="0">
                  <a:pos x="T4" y="T5"/>
                </a:cxn>
              </a:cxnLst>
              <a:rect l="0" t="0" r="r" b="b"/>
              <a:pathLst>
                <a:path w="380" h="342">
                  <a:moveTo>
                    <a:pt x="0" y="57"/>
                  </a:moveTo>
                  <a:cubicBezTo>
                    <a:pt x="37" y="103"/>
                    <a:pt x="161" y="342"/>
                    <a:pt x="224" y="333"/>
                  </a:cubicBezTo>
                  <a:cubicBezTo>
                    <a:pt x="287" y="324"/>
                    <a:pt x="308" y="226"/>
                    <a:pt x="380" y="0"/>
                  </a:cubicBezTo>
                </a:path>
              </a:pathLst>
            </a:custGeom>
            <a:noFill/>
            <a:ln w="25400" cap="flat" cmpd="sng">
              <a:solidFill>
                <a:schemeClr val="tx1"/>
              </a:solidFill>
              <a:prstDash val="sysDot"/>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88073" name="Picture 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4" y="2804"/>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8074" name="Rectangle 10"/>
            <p:cNvSpPr>
              <a:spLocks noChangeArrowheads="1"/>
            </p:cNvSpPr>
            <p:nvPr/>
          </p:nvSpPr>
          <p:spPr bwMode="auto">
            <a:xfrm>
              <a:off x="1488" y="266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8075" name="Rectangle 11"/>
            <p:cNvSpPr>
              <a:spLocks noChangeArrowheads="1"/>
            </p:cNvSpPr>
            <p:nvPr/>
          </p:nvSpPr>
          <p:spPr bwMode="auto">
            <a:xfrm>
              <a:off x="1733" y="2660"/>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grpSp>
        <p:nvGrpSpPr>
          <p:cNvPr id="88076" name="Group 12"/>
          <p:cNvGrpSpPr>
            <a:grpSpLocks/>
          </p:cNvGrpSpPr>
          <p:nvPr/>
        </p:nvGrpSpPr>
        <p:grpSpPr bwMode="auto">
          <a:xfrm>
            <a:off x="3054350" y="4730750"/>
            <a:ext cx="603250" cy="685800"/>
            <a:chOff x="2068" y="2496"/>
            <a:chExt cx="380" cy="432"/>
          </a:xfrm>
        </p:grpSpPr>
        <p:sp>
          <p:nvSpPr>
            <p:cNvPr id="88077" name="Freeform 13"/>
            <p:cNvSpPr>
              <a:spLocks/>
            </p:cNvSpPr>
            <p:nvPr/>
          </p:nvSpPr>
          <p:spPr bwMode="auto">
            <a:xfrm flipV="1">
              <a:off x="2068" y="2586"/>
              <a:ext cx="380" cy="342"/>
            </a:xfrm>
            <a:custGeom>
              <a:avLst/>
              <a:gdLst>
                <a:gd name="T0" fmla="*/ 0 w 380"/>
                <a:gd name="T1" fmla="*/ 57 h 342"/>
                <a:gd name="T2" fmla="*/ 224 w 380"/>
                <a:gd name="T3" fmla="*/ 333 h 342"/>
                <a:gd name="T4" fmla="*/ 380 w 380"/>
                <a:gd name="T5" fmla="*/ 0 h 342"/>
              </a:gdLst>
              <a:ahLst/>
              <a:cxnLst>
                <a:cxn ang="0">
                  <a:pos x="T0" y="T1"/>
                </a:cxn>
                <a:cxn ang="0">
                  <a:pos x="T2" y="T3"/>
                </a:cxn>
                <a:cxn ang="0">
                  <a:pos x="T4" y="T5"/>
                </a:cxn>
              </a:cxnLst>
              <a:rect l="0" t="0" r="r" b="b"/>
              <a:pathLst>
                <a:path w="380" h="342">
                  <a:moveTo>
                    <a:pt x="0" y="57"/>
                  </a:moveTo>
                  <a:cubicBezTo>
                    <a:pt x="37" y="103"/>
                    <a:pt x="161" y="342"/>
                    <a:pt x="224" y="333"/>
                  </a:cubicBezTo>
                  <a:cubicBezTo>
                    <a:pt x="287" y="324"/>
                    <a:pt x="308" y="226"/>
                    <a:pt x="380" y="0"/>
                  </a:cubicBezTo>
                </a:path>
              </a:pathLst>
            </a:custGeom>
            <a:noFill/>
            <a:ln w="25400" cap="flat" cmpd="sng">
              <a:solidFill>
                <a:schemeClr val="tx1"/>
              </a:solidFill>
              <a:prstDash val="sysDot"/>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88078" name="Picture 14"/>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208" y="2496"/>
              <a:ext cx="130" cy="133"/>
            </a:xfrm>
            <a:prstGeom prst="rect">
              <a:avLst/>
            </a:prstGeom>
            <a:noFill/>
            <a:extLst>
              <a:ext uri="{909E8E84-426E-40dd-AFC4-6F175D3DCCD1}">
                <a14:hiddenFill xmlns="" xmlns:a14="http://schemas.microsoft.com/office/drawing/2010/main">
                  <a:solidFill>
                    <a:srgbClr val="00CC99"/>
                  </a:solidFill>
                </a14:hiddenFill>
              </a:ext>
            </a:extLst>
          </p:spPr>
        </p:pic>
      </p:grpSp>
      <p:grpSp>
        <p:nvGrpSpPr>
          <p:cNvPr id="88079" name="Group 15"/>
          <p:cNvGrpSpPr>
            <a:grpSpLocks/>
          </p:cNvGrpSpPr>
          <p:nvPr/>
        </p:nvGrpSpPr>
        <p:grpSpPr bwMode="auto">
          <a:xfrm>
            <a:off x="3048000" y="2863850"/>
            <a:ext cx="603250" cy="685800"/>
            <a:chOff x="2064" y="1632"/>
            <a:chExt cx="380" cy="432"/>
          </a:xfrm>
        </p:grpSpPr>
        <p:grpSp>
          <p:nvGrpSpPr>
            <p:cNvPr id="88080" name="Group 16"/>
            <p:cNvGrpSpPr>
              <a:grpSpLocks/>
            </p:cNvGrpSpPr>
            <p:nvPr/>
          </p:nvGrpSpPr>
          <p:grpSpPr bwMode="auto">
            <a:xfrm flipV="1">
              <a:off x="2064" y="1722"/>
              <a:ext cx="380" cy="342"/>
              <a:chOff x="2116" y="2874"/>
              <a:chExt cx="380" cy="342"/>
            </a:xfrm>
          </p:grpSpPr>
          <p:sp>
            <p:nvSpPr>
              <p:cNvPr id="88081" name="Freeform 17"/>
              <p:cNvSpPr>
                <a:spLocks/>
              </p:cNvSpPr>
              <p:nvPr/>
            </p:nvSpPr>
            <p:spPr bwMode="auto">
              <a:xfrm>
                <a:off x="2116" y="2874"/>
                <a:ext cx="380" cy="342"/>
              </a:xfrm>
              <a:custGeom>
                <a:avLst/>
                <a:gdLst>
                  <a:gd name="T0" fmla="*/ 0 w 380"/>
                  <a:gd name="T1" fmla="*/ 57 h 342"/>
                  <a:gd name="T2" fmla="*/ 224 w 380"/>
                  <a:gd name="T3" fmla="*/ 333 h 342"/>
                  <a:gd name="T4" fmla="*/ 380 w 380"/>
                  <a:gd name="T5" fmla="*/ 0 h 342"/>
                </a:gdLst>
                <a:ahLst/>
                <a:cxnLst>
                  <a:cxn ang="0">
                    <a:pos x="T0" y="T1"/>
                  </a:cxn>
                  <a:cxn ang="0">
                    <a:pos x="T2" y="T3"/>
                  </a:cxn>
                  <a:cxn ang="0">
                    <a:pos x="T4" y="T5"/>
                  </a:cxn>
                </a:cxnLst>
                <a:rect l="0" t="0" r="r" b="b"/>
                <a:pathLst>
                  <a:path w="380" h="342">
                    <a:moveTo>
                      <a:pt x="0" y="57"/>
                    </a:moveTo>
                    <a:cubicBezTo>
                      <a:pt x="37" y="103"/>
                      <a:pt x="161" y="342"/>
                      <a:pt x="224" y="333"/>
                    </a:cubicBezTo>
                    <a:cubicBezTo>
                      <a:pt x="287" y="324"/>
                      <a:pt x="308" y="226"/>
                      <a:pt x="380" y="0"/>
                    </a:cubicBezTo>
                  </a:path>
                </a:pathLst>
              </a:custGeom>
              <a:noFill/>
              <a:ln w="25400" cap="flat" cmpd="sng">
                <a:solidFill>
                  <a:schemeClr val="tx1"/>
                </a:solidFill>
                <a:prstDash val="sysDot"/>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8082" name="Rectangle 18"/>
              <p:cNvSpPr>
                <a:spLocks noChangeArrowheads="1"/>
              </p:cNvSpPr>
              <p:nvPr/>
            </p:nvSpPr>
            <p:spPr bwMode="auto">
              <a:xfrm>
                <a:off x="2160" y="301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8083" name="Rectangle 19"/>
              <p:cNvSpPr>
                <a:spLocks noChangeArrowheads="1"/>
              </p:cNvSpPr>
              <p:nvPr/>
            </p:nvSpPr>
            <p:spPr bwMode="auto">
              <a:xfrm>
                <a:off x="2405" y="3018"/>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88084" name="Picture 20"/>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208" y="1632"/>
              <a:ext cx="130" cy="133"/>
            </a:xfrm>
            <a:prstGeom prst="rect">
              <a:avLst/>
            </a:prstGeom>
            <a:noFill/>
            <a:extLst>
              <a:ext uri="{909E8E84-426E-40dd-AFC4-6F175D3DCCD1}">
                <a14:hiddenFill xmlns="" xmlns:a14="http://schemas.microsoft.com/office/drawing/2010/main">
                  <a:solidFill>
                    <a:srgbClr val="00CC99"/>
                  </a:solidFill>
                </a14:hiddenFill>
              </a:ext>
            </a:extLst>
          </p:spPr>
        </p:pic>
      </p:grpSp>
      <p:grpSp>
        <p:nvGrpSpPr>
          <p:cNvPr id="88085" name="Group 21"/>
          <p:cNvGrpSpPr>
            <a:grpSpLocks/>
          </p:cNvGrpSpPr>
          <p:nvPr/>
        </p:nvGrpSpPr>
        <p:grpSpPr bwMode="auto">
          <a:xfrm>
            <a:off x="4038600" y="2559050"/>
            <a:ext cx="1066800" cy="1143000"/>
            <a:chOff x="2880" y="1440"/>
            <a:chExt cx="672" cy="720"/>
          </a:xfrm>
        </p:grpSpPr>
        <p:sp>
          <p:nvSpPr>
            <p:cNvPr id="88086" name="Oval 22"/>
            <p:cNvSpPr>
              <a:spLocks noChangeArrowheads="1"/>
            </p:cNvSpPr>
            <p:nvPr/>
          </p:nvSpPr>
          <p:spPr bwMode="auto">
            <a:xfrm>
              <a:off x="2880" y="1440"/>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087" name="Picture 23"/>
            <p:cNvPicPr>
              <a:picLocks noChangeAspect="1" noChangeArrowheads="1"/>
            </p:cNvPicPr>
            <p:nvPr/>
          </p:nvPicPr>
          <p:blipFill>
            <a:blip r:embed="rId3">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a:stretch>
              <a:fillRect/>
            </a:stretch>
          </p:blipFill>
          <p:spPr bwMode="auto">
            <a:xfrm>
              <a:off x="3155" y="1748"/>
              <a:ext cx="139" cy="124"/>
            </a:xfrm>
            <a:prstGeom prst="rect">
              <a:avLst/>
            </a:prstGeom>
            <a:solidFill>
              <a:srgbClr val="0033CC">
                <a:alpha val="50000"/>
              </a:srgbClr>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88088" name="Group 24"/>
          <p:cNvGrpSpPr>
            <a:grpSpLocks/>
          </p:cNvGrpSpPr>
          <p:nvPr/>
        </p:nvGrpSpPr>
        <p:grpSpPr bwMode="auto">
          <a:xfrm>
            <a:off x="4038600" y="4572000"/>
            <a:ext cx="1066800" cy="1143000"/>
            <a:chOff x="2544" y="2880"/>
            <a:chExt cx="672" cy="720"/>
          </a:xfrm>
        </p:grpSpPr>
        <p:sp>
          <p:nvSpPr>
            <p:cNvPr id="88089" name="Oval 25"/>
            <p:cNvSpPr>
              <a:spLocks noChangeArrowheads="1"/>
            </p:cNvSpPr>
            <p:nvPr/>
          </p:nvSpPr>
          <p:spPr bwMode="auto">
            <a:xfrm>
              <a:off x="2544" y="2880"/>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090" name="Picture 26"/>
            <p:cNvPicPr>
              <a:picLocks noChangeAspect="1" noChangeArrowheads="1"/>
            </p:cNvPicPr>
            <p:nvPr/>
          </p:nvPicPr>
          <p:blipFill>
            <a:blip r:embed="rId3">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a:stretch>
              <a:fillRect/>
            </a:stretch>
          </p:blipFill>
          <p:spPr bwMode="auto">
            <a:xfrm>
              <a:off x="2819" y="3188"/>
              <a:ext cx="139" cy="124"/>
            </a:xfrm>
            <a:prstGeom prst="rect">
              <a:avLst/>
            </a:prstGeom>
            <a:solidFill>
              <a:srgbClr val="0033CC">
                <a:alpha val="50000"/>
              </a:srgbClr>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8091" name="Oval 27"/>
            <p:cNvSpPr>
              <a:spLocks noChangeArrowheads="1"/>
            </p:cNvSpPr>
            <p:nvPr/>
          </p:nvSpPr>
          <p:spPr bwMode="auto">
            <a:xfrm>
              <a:off x="2736" y="3120"/>
              <a:ext cx="288" cy="288"/>
            </a:xfrm>
            <a:prstGeom prst="ellipse">
              <a:avLst/>
            </a:pr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grpSp>
        <p:nvGrpSpPr>
          <p:cNvPr id="88092" name="Group 28"/>
          <p:cNvGrpSpPr>
            <a:grpSpLocks/>
          </p:cNvGrpSpPr>
          <p:nvPr/>
        </p:nvGrpSpPr>
        <p:grpSpPr bwMode="auto">
          <a:xfrm>
            <a:off x="5257800" y="4578350"/>
            <a:ext cx="1066800" cy="1143000"/>
            <a:chOff x="3744" y="2400"/>
            <a:chExt cx="672" cy="720"/>
          </a:xfrm>
        </p:grpSpPr>
        <p:sp>
          <p:nvSpPr>
            <p:cNvPr id="88093" name="Oval 29"/>
            <p:cNvSpPr>
              <a:spLocks noChangeArrowheads="1"/>
            </p:cNvSpPr>
            <p:nvPr/>
          </p:nvSpPr>
          <p:spPr bwMode="auto">
            <a:xfrm>
              <a:off x="3744" y="2400"/>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094" name="Picture 30"/>
            <p:cNvPicPr>
              <a:picLocks noChangeAspect="1" noChangeArrowheads="1"/>
            </p:cNvPicPr>
            <p:nvPr/>
          </p:nvPicPr>
          <p:blipFill>
            <a:blip r:embed="rId4">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021" y="2699"/>
              <a:ext cx="130" cy="133"/>
            </a:xfrm>
            <a:prstGeom prst="rect">
              <a:avLst/>
            </a:prstGeom>
            <a:solidFill>
              <a:srgbClr val="0033CC">
                <a:alpha val="50000"/>
              </a:srgbClr>
            </a:solidFill>
          </p:spPr>
        </p:pic>
      </p:grpSp>
      <p:grpSp>
        <p:nvGrpSpPr>
          <p:cNvPr id="88095" name="Group 31"/>
          <p:cNvGrpSpPr>
            <a:grpSpLocks/>
          </p:cNvGrpSpPr>
          <p:nvPr/>
        </p:nvGrpSpPr>
        <p:grpSpPr bwMode="auto">
          <a:xfrm>
            <a:off x="5257800" y="2590800"/>
            <a:ext cx="1066800" cy="1143000"/>
            <a:chOff x="3312" y="1612"/>
            <a:chExt cx="672" cy="720"/>
          </a:xfrm>
        </p:grpSpPr>
        <p:sp>
          <p:nvSpPr>
            <p:cNvPr id="88096" name="Oval 32"/>
            <p:cNvSpPr>
              <a:spLocks noChangeArrowheads="1"/>
            </p:cNvSpPr>
            <p:nvPr/>
          </p:nvSpPr>
          <p:spPr bwMode="auto">
            <a:xfrm>
              <a:off x="3312" y="1612"/>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097" name="Picture 33"/>
            <p:cNvPicPr>
              <a:picLocks noChangeAspect="1" noChangeArrowheads="1"/>
            </p:cNvPicPr>
            <p:nvPr/>
          </p:nvPicPr>
          <p:blipFill>
            <a:blip r:embed="rId4">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3589" y="1911"/>
              <a:ext cx="130" cy="133"/>
            </a:xfrm>
            <a:prstGeom prst="rect">
              <a:avLst/>
            </a:prstGeom>
            <a:solidFill>
              <a:srgbClr val="0033CC">
                <a:alpha val="50000"/>
              </a:srgbClr>
            </a:solidFill>
          </p:spPr>
        </p:pic>
        <p:sp>
          <p:nvSpPr>
            <p:cNvPr id="88098" name="Oval 34"/>
            <p:cNvSpPr>
              <a:spLocks noChangeArrowheads="1"/>
            </p:cNvSpPr>
            <p:nvPr/>
          </p:nvSpPr>
          <p:spPr bwMode="auto">
            <a:xfrm>
              <a:off x="3504" y="1852"/>
              <a:ext cx="288" cy="288"/>
            </a:xfrm>
            <a:prstGeom prst="ellipse">
              <a:avLst/>
            </a:pr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sp>
        <p:nvSpPr>
          <p:cNvPr id="88099" name="Rectangle 35"/>
          <p:cNvSpPr>
            <a:spLocks noChangeArrowheads="1"/>
          </p:cNvSpPr>
          <p:nvPr/>
        </p:nvSpPr>
        <p:spPr bwMode="auto">
          <a:xfrm>
            <a:off x="2971800" y="2025650"/>
            <a:ext cx="3314129" cy="4616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a:solidFill>
                  <a:srgbClr val="000000"/>
                </a:solidFill>
                <a:latin typeface="+mn-lt"/>
              </a:rPr>
              <a:t>Isopoints, Isocontours</a:t>
            </a:r>
          </a:p>
        </p:txBody>
      </p:sp>
      <p:sp>
        <p:nvSpPr>
          <p:cNvPr id="88100" name="Rectangle 36"/>
          <p:cNvSpPr>
            <a:spLocks noChangeArrowheads="1"/>
          </p:cNvSpPr>
          <p:nvPr/>
        </p:nvSpPr>
        <p:spPr bwMode="auto">
          <a:xfrm>
            <a:off x="1115616" y="6021288"/>
            <a:ext cx="7521611" cy="400110"/>
          </a:xfrm>
          <a:prstGeom prst="rect">
            <a:avLst/>
          </a:prstGeom>
          <a:noFill/>
          <a:ln w="15875">
            <a:solidFill>
              <a:srgbClr val="993300"/>
            </a:solidFill>
            <a:miter lim="800000"/>
            <a:headEnd/>
            <a:tailEnd/>
          </a:ln>
          <a:extLst>
            <a:ext uri="{909E8E84-426E-40dd-AFC4-6F175D3DCCD1}">
              <a14:hiddenFill xmlns="" xmlns:a14="http://schemas.microsoft.com/office/drawing/2010/main">
                <a:solidFill>
                  <a:schemeClr val="accent1"/>
                </a:solidFill>
              </a14:hiddenFill>
            </a:ext>
          </a:extLst>
        </p:spPr>
        <p:txBody>
          <a:bodyPr wrap="none">
            <a:spAutoFit/>
          </a:bodyPr>
          <a:lstStyle/>
          <a:p>
            <a:r>
              <a:rPr lang="en-US" sz="2000" dirty="0">
                <a:latin typeface="+mn-lt"/>
              </a:rPr>
              <a:t>Topology of level set changes upon passing a critical value</a:t>
            </a:r>
          </a:p>
        </p:txBody>
      </p:sp>
      <p:grpSp>
        <p:nvGrpSpPr>
          <p:cNvPr id="88101" name="Group 37"/>
          <p:cNvGrpSpPr>
            <a:grpSpLocks/>
          </p:cNvGrpSpPr>
          <p:nvPr/>
        </p:nvGrpSpPr>
        <p:grpSpPr bwMode="auto">
          <a:xfrm>
            <a:off x="6477000" y="4191000"/>
            <a:ext cx="1066800" cy="1828800"/>
            <a:chOff x="4080" y="2640"/>
            <a:chExt cx="672" cy="1152"/>
          </a:xfrm>
        </p:grpSpPr>
        <p:sp>
          <p:nvSpPr>
            <p:cNvPr id="88102" name="Oval 38"/>
            <p:cNvSpPr>
              <a:spLocks noChangeArrowheads="1"/>
            </p:cNvSpPr>
            <p:nvPr/>
          </p:nvSpPr>
          <p:spPr bwMode="auto">
            <a:xfrm>
              <a:off x="4080" y="2856"/>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103" name="Picture 39"/>
            <p:cNvPicPr>
              <a:picLocks noChangeAspect="1" noChangeArrowheads="1"/>
            </p:cNvPicPr>
            <p:nvPr/>
          </p:nvPicPr>
          <p:blipFill>
            <a:blip r:embed="rId5">
              <a:clrChange>
                <a:clrFrom>
                  <a:srgbClr val="FAFEFF"/>
                </a:clrFrom>
                <a:clrTo>
                  <a:srgbClr val="FAFEFF">
                    <a:alpha val="0"/>
                  </a:srgbClr>
                </a:clrTo>
              </a:clrChange>
              <a:lum bright="6000" contrast="-30000"/>
              <a:alphaModFix amt="50000"/>
              <a:extLst>
                <a:ext uri="{28A0092B-C50C-407E-A947-70E740481C1C}">
                  <a14:useLocalDpi xmlns:a14="http://schemas.microsoft.com/office/drawing/2010/main" val="0"/>
                </a:ext>
              </a:extLst>
            </a:blip>
            <a:srcRect/>
            <a:stretch>
              <a:fillRect/>
            </a:stretch>
          </p:blipFill>
          <p:spPr bwMode="auto">
            <a:xfrm rot="-5400000">
              <a:off x="4346" y="3145"/>
              <a:ext cx="201" cy="181"/>
            </a:xfrm>
            <a:prstGeom prst="rect">
              <a:avLst/>
            </a:prstGeom>
            <a:solidFill>
              <a:srgbClr val="0033CC">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88104" name="Freeform 40"/>
            <p:cNvSpPr>
              <a:spLocks/>
            </p:cNvSpPr>
            <p:nvPr/>
          </p:nvSpPr>
          <p:spPr bwMode="auto">
            <a:xfrm>
              <a:off x="4232" y="3335"/>
              <a:ext cx="352" cy="185"/>
            </a:xfrm>
            <a:custGeom>
              <a:avLst/>
              <a:gdLst>
                <a:gd name="T0" fmla="*/ 0 w 352"/>
                <a:gd name="T1" fmla="*/ 177 h 185"/>
                <a:gd name="T2" fmla="*/ 200 w 352"/>
                <a:gd name="T3" fmla="*/ 1 h 185"/>
                <a:gd name="T4" fmla="*/ 352 w 352"/>
                <a:gd name="T5" fmla="*/ 185 h 185"/>
              </a:gdLst>
              <a:ahLst/>
              <a:cxnLst>
                <a:cxn ang="0">
                  <a:pos x="T0" y="T1"/>
                </a:cxn>
                <a:cxn ang="0">
                  <a:pos x="T2" y="T3"/>
                </a:cxn>
                <a:cxn ang="0">
                  <a:pos x="T4" y="T5"/>
                </a:cxn>
              </a:cxnLst>
              <a:rect l="0" t="0" r="r" b="b"/>
              <a:pathLst>
                <a:path w="352" h="185">
                  <a:moveTo>
                    <a:pt x="0" y="177"/>
                  </a:moveTo>
                  <a:cubicBezTo>
                    <a:pt x="33" y="149"/>
                    <a:pt x="141" y="0"/>
                    <a:pt x="200" y="1"/>
                  </a:cubicBezTo>
                  <a:cubicBezTo>
                    <a:pt x="259" y="2"/>
                    <a:pt x="320" y="147"/>
                    <a:pt x="352" y="185"/>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05" name="Freeform 41"/>
            <p:cNvSpPr>
              <a:spLocks/>
            </p:cNvSpPr>
            <p:nvPr/>
          </p:nvSpPr>
          <p:spPr bwMode="auto">
            <a:xfrm>
              <a:off x="4240" y="2904"/>
              <a:ext cx="336" cy="219"/>
            </a:xfrm>
            <a:custGeom>
              <a:avLst/>
              <a:gdLst>
                <a:gd name="T0" fmla="*/ 336 w 336"/>
                <a:gd name="T1" fmla="*/ 0 h 219"/>
                <a:gd name="T2" fmla="*/ 192 w 336"/>
                <a:gd name="T3" fmla="*/ 216 h 219"/>
                <a:gd name="T4" fmla="*/ 0 w 336"/>
                <a:gd name="T5" fmla="*/ 16 h 219"/>
              </a:gdLst>
              <a:ahLst/>
              <a:cxnLst>
                <a:cxn ang="0">
                  <a:pos x="T0" y="T1"/>
                </a:cxn>
                <a:cxn ang="0">
                  <a:pos x="T2" y="T3"/>
                </a:cxn>
                <a:cxn ang="0">
                  <a:pos x="T4" y="T5"/>
                </a:cxn>
              </a:cxnLst>
              <a:rect l="0" t="0" r="r" b="b"/>
              <a:pathLst>
                <a:path w="336" h="219">
                  <a:moveTo>
                    <a:pt x="336" y="0"/>
                  </a:moveTo>
                  <a:cubicBezTo>
                    <a:pt x="312" y="35"/>
                    <a:pt x="248" y="213"/>
                    <a:pt x="192" y="216"/>
                  </a:cubicBezTo>
                  <a:cubicBezTo>
                    <a:pt x="136" y="219"/>
                    <a:pt x="40" y="58"/>
                    <a:pt x="0" y="16"/>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06" name="Freeform 42"/>
            <p:cNvSpPr>
              <a:spLocks/>
            </p:cNvSpPr>
            <p:nvPr/>
          </p:nvSpPr>
          <p:spPr bwMode="auto">
            <a:xfrm>
              <a:off x="4168" y="2640"/>
              <a:ext cx="408" cy="264"/>
            </a:xfrm>
            <a:custGeom>
              <a:avLst/>
              <a:gdLst>
                <a:gd name="T0" fmla="*/ 56 w 408"/>
                <a:gd name="T1" fmla="*/ 264 h 264"/>
                <a:gd name="T2" fmla="*/ 8 w 408"/>
                <a:gd name="T3" fmla="*/ 168 h 264"/>
                <a:gd name="T4" fmla="*/ 104 w 408"/>
                <a:gd name="T5" fmla="*/ 24 h 264"/>
                <a:gd name="T6" fmla="*/ 296 w 408"/>
                <a:gd name="T7" fmla="*/ 24 h 264"/>
                <a:gd name="T8" fmla="*/ 392 w 408"/>
                <a:gd name="T9" fmla="*/ 72 h 264"/>
                <a:gd name="T10" fmla="*/ 392 w 408"/>
                <a:gd name="T11" fmla="*/ 264 h 264"/>
              </a:gdLst>
              <a:ahLst/>
              <a:cxnLst>
                <a:cxn ang="0">
                  <a:pos x="T0" y="T1"/>
                </a:cxn>
                <a:cxn ang="0">
                  <a:pos x="T2" y="T3"/>
                </a:cxn>
                <a:cxn ang="0">
                  <a:pos x="T4" y="T5"/>
                </a:cxn>
                <a:cxn ang="0">
                  <a:pos x="T6" y="T7"/>
                </a:cxn>
                <a:cxn ang="0">
                  <a:pos x="T8" y="T9"/>
                </a:cxn>
                <a:cxn ang="0">
                  <a:pos x="T10" y="T11"/>
                </a:cxn>
              </a:cxnLst>
              <a:rect l="0" t="0" r="r" b="b"/>
              <a:pathLst>
                <a:path w="408" h="264">
                  <a:moveTo>
                    <a:pt x="56" y="264"/>
                  </a:moveTo>
                  <a:cubicBezTo>
                    <a:pt x="28" y="236"/>
                    <a:pt x="0" y="208"/>
                    <a:pt x="8" y="168"/>
                  </a:cubicBezTo>
                  <a:cubicBezTo>
                    <a:pt x="16" y="128"/>
                    <a:pt x="56" y="48"/>
                    <a:pt x="104" y="24"/>
                  </a:cubicBezTo>
                  <a:cubicBezTo>
                    <a:pt x="152" y="0"/>
                    <a:pt x="248" y="16"/>
                    <a:pt x="296" y="24"/>
                  </a:cubicBezTo>
                  <a:cubicBezTo>
                    <a:pt x="344" y="32"/>
                    <a:pt x="376" y="32"/>
                    <a:pt x="392" y="72"/>
                  </a:cubicBezTo>
                  <a:cubicBezTo>
                    <a:pt x="408" y="112"/>
                    <a:pt x="400" y="188"/>
                    <a:pt x="392" y="264"/>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07" name="Freeform 43"/>
            <p:cNvSpPr>
              <a:spLocks/>
            </p:cNvSpPr>
            <p:nvPr/>
          </p:nvSpPr>
          <p:spPr bwMode="auto">
            <a:xfrm>
              <a:off x="4176" y="3528"/>
              <a:ext cx="416" cy="264"/>
            </a:xfrm>
            <a:custGeom>
              <a:avLst/>
              <a:gdLst>
                <a:gd name="T0" fmla="*/ 54 w 416"/>
                <a:gd name="T1" fmla="*/ 0 h 264"/>
                <a:gd name="T2" fmla="*/ 8 w 416"/>
                <a:gd name="T3" fmla="*/ 96 h 264"/>
                <a:gd name="T4" fmla="*/ 100 w 416"/>
                <a:gd name="T5" fmla="*/ 240 h 264"/>
                <a:gd name="T6" fmla="*/ 284 w 416"/>
                <a:gd name="T7" fmla="*/ 240 h 264"/>
                <a:gd name="T8" fmla="*/ 377 w 416"/>
                <a:gd name="T9" fmla="*/ 192 h 264"/>
                <a:gd name="T10" fmla="*/ 416 w 416"/>
                <a:gd name="T11" fmla="*/ 0 h 264"/>
              </a:gdLst>
              <a:ahLst/>
              <a:cxnLst>
                <a:cxn ang="0">
                  <a:pos x="T0" y="T1"/>
                </a:cxn>
                <a:cxn ang="0">
                  <a:pos x="T2" y="T3"/>
                </a:cxn>
                <a:cxn ang="0">
                  <a:pos x="T4" y="T5"/>
                </a:cxn>
                <a:cxn ang="0">
                  <a:pos x="T6" y="T7"/>
                </a:cxn>
                <a:cxn ang="0">
                  <a:pos x="T8" y="T9"/>
                </a:cxn>
                <a:cxn ang="0">
                  <a:pos x="T10" y="T11"/>
                </a:cxn>
              </a:cxnLst>
              <a:rect l="0" t="0" r="r" b="b"/>
              <a:pathLst>
                <a:path w="416" h="264">
                  <a:moveTo>
                    <a:pt x="54" y="0"/>
                  </a:moveTo>
                  <a:cubicBezTo>
                    <a:pt x="27" y="28"/>
                    <a:pt x="0" y="56"/>
                    <a:pt x="8" y="96"/>
                  </a:cubicBezTo>
                  <a:cubicBezTo>
                    <a:pt x="15" y="136"/>
                    <a:pt x="54" y="216"/>
                    <a:pt x="100" y="240"/>
                  </a:cubicBezTo>
                  <a:cubicBezTo>
                    <a:pt x="146" y="264"/>
                    <a:pt x="238" y="248"/>
                    <a:pt x="284" y="240"/>
                  </a:cubicBezTo>
                  <a:cubicBezTo>
                    <a:pt x="331" y="232"/>
                    <a:pt x="355" y="232"/>
                    <a:pt x="377" y="192"/>
                  </a:cubicBezTo>
                  <a:cubicBezTo>
                    <a:pt x="399" y="152"/>
                    <a:pt x="408" y="40"/>
                    <a:pt x="416" y="0"/>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sp>
        <p:nvSpPr>
          <p:cNvPr id="88108" name="Rectangle 44"/>
          <p:cNvSpPr>
            <a:spLocks noChangeArrowheads="1"/>
          </p:cNvSpPr>
          <p:nvPr/>
        </p:nvSpPr>
        <p:spPr bwMode="auto">
          <a:xfrm>
            <a:off x="685800" y="4768850"/>
            <a:ext cx="1371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pPr>
            <a:r>
              <a:rPr lang="en-US" sz="3200">
                <a:latin typeface="Century Gothic" charset="0"/>
                <a:ea typeface="Osaka" charset="0"/>
                <a:cs typeface="Osaka" charset="0"/>
              </a:rPr>
              <a:t>After</a:t>
            </a:r>
          </a:p>
        </p:txBody>
      </p:sp>
      <p:grpSp>
        <p:nvGrpSpPr>
          <p:cNvPr id="88109" name="Group 45"/>
          <p:cNvGrpSpPr>
            <a:grpSpLocks/>
          </p:cNvGrpSpPr>
          <p:nvPr/>
        </p:nvGrpSpPr>
        <p:grpSpPr bwMode="auto">
          <a:xfrm>
            <a:off x="7683500" y="4594225"/>
            <a:ext cx="1333500" cy="1196975"/>
            <a:chOff x="4840" y="2894"/>
            <a:chExt cx="840" cy="754"/>
          </a:xfrm>
        </p:grpSpPr>
        <p:pic>
          <p:nvPicPr>
            <p:cNvPr id="88110" name="Picture 46"/>
            <p:cNvPicPr>
              <a:picLocks noChangeAspect="1" noChangeArrowheads="1"/>
            </p:cNvPicPr>
            <p:nvPr/>
          </p:nvPicPr>
          <p:blipFill>
            <a:blip r:embed="rId5">
              <a:clrChange>
                <a:clrFrom>
                  <a:srgbClr val="FAFEFF"/>
                </a:clrFrom>
                <a:clrTo>
                  <a:srgbClr val="FAFEFF">
                    <a:alpha val="0"/>
                  </a:srgbClr>
                </a:clrTo>
              </a:clrChange>
              <a:lum bright="6000" contrast="-30000"/>
              <a:alphaModFix amt="50000"/>
              <a:extLst>
                <a:ext uri="{28A0092B-C50C-407E-A947-70E740481C1C}">
                  <a14:useLocalDpi xmlns:a14="http://schemas.microsoft.com/office/drawing/2010/main" val="0"/>
                </a:ext>
              </a:extLst>
            </a:blip>
            <a:srcRect/>
            <a:stretch>
              <a:fillRect/>
            </a:stretch>
          </p:blipFill>
          <p:spPr bwMode="auto">
            <a:xfrm rot="-10800000">
              <a:off x="5155" y="3187"/>
              <a:ext cx="201" cy="181"/>
            </a:xfrm>
            <a:prstGeom prst="rect">
              <a:avLst/>
            </a:prstGeom>
            <a:solidFill>
              <a:srgbClr val="0033CC">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pic>
        <p:grpSp>
          <p:nvGrpSpPr>
            <p:cNvPr id="88111" name="Group 47"/>
            <p:cNvGrpSpPr>
              <a:grpSpLocks/>
            </p:cNvGrpSpPr>
            <p:nvPr/>
          </p:nvGrpSpPr>
          <p:grpSpPr bwMode="auto">
            <a:xfrm>
              <a:off x="4840" y="2894"/>
              <a:ext cx="840" cy="754"/>
              <a:chOff x="4840" y="2894"/>
              <a:chExt cx="840" cy="754"/>
            </a:xfrm>
          </p:grpSpPr>
          <p:sp>
            <p:nvSpPr>
              <p:cNvPr id="88112" name="Oval 48"/>
              <p:cNvSpPr>
                <a:spLocks noChangeArrowheads="1"/>
              </p:cNvSpPr>
              <p:nvPr/>
            </p:nvSpPr>
            <p:spPr bwMode="auto">
              <a:xfrm rot="-21600000">
                <a:off x="4920" y="2928"/>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sp>
            <p:nvSpPr>
              <p:cNvPr id="88113" name="Freeform 49"/>
              <p:cNvSpPr>
                <a:spLocks/>
              </p:cNvSpPr>
              <p:nvPr/>
            </p:nvSpPr>
            <p:spPr bwMode="auto">
              <a:xfrm rot="-21600000">
                <a:off x="5073" y="3406"/>
                <a:ext cx="352" cy="185"/>
              </a:xfrm>
              <a:custGeom>
                <a:avLst/>
                <a:gdLst>
                  <a:gd name="T0" fmla="*/ 0 w 352"/>
                  <a:gd name="T1" fmla="*/ 177 h 185"/>
                  <a:gd name="T2" fmla="*/ 200 w 352"/>
                  <a:gd name="T3" fmla="*/ 1 h 185"/>
                  <a:gd name="T4" fmla="*/ 352 w 352"/>
                  <a:gd name="T5" fmla="*/ 185 h 185"/>
                </a:gdLst>
                <a:ahLst/>
                <a:cxnLst>
                  <a:cxn ang="0">
                    <a:pos x="T0" y="T1"/>
                  </a:cxn>
                  <a:cxn ang="0">
                    <a:pos x="T2" y="T3"/>
                  </a:cxn>
                  <a:cxn ang="0">
                    <a:pos x="T4" y="T5"/>
                  </a:cxn>
                </a:cxnLst>
                <a:rect l="0" t="0" r="r" b="b"/>
                <a:pathLst>
                  <a:path w="352" h="185">
                    <a:moveTo>
                      <a:pt x="0" y="177"/>
                    </a:moveTo>
                    <a:cubicBezTo>
                      <a:pt x="33" y="149"/>
                      <a:pt x="141" y="0"/>
                      <a:pt x="200" y="1"/>
                    </a:cubicBezTo>
                    <a:cubicBezTo>
                      <a:pt x="259" y="2"/>
                      <a:pt x="320" y="147"/>
                      <a:pt x="352" y="185"/>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14" name="Freeform 50"/>
              <p:cNvSpPr>
                <a:spLocks/>
              </p:cNvSpPr>
              <p:nvPr/>
            </p:nvSpPr>
            <p:spPr bwMode="auto">
              <a:xfrm rot="-21600000">
                <a:off x="5081" y="2975"/>
                <a:ext cx="336" cy="219"/>
              </a:xfrm>
              <a:custGeom>
                <a:avLst/>
                <a:gdLst>
                  <a:gd name="T0" fmla="*/ 336 w 336"/>
                  <a:gd name="T1" fmla="*/ 0 h 219"/>
                  <a:gd name="T2" fmla="*/ 192 w 336"/>
                  <a:gd name="T3" fmla="*/ 216 h 219"/>
                  <a:gd name="T4" fmla="*/ 0 w 336"/>
                  <a:gd name="T5" fmla="*/ 16 h 219"/>
                </a:gdLst>
                <a:ahLst/>
                <a:cxnLst>
                  <a:cxn ang="0">
                    <a:pos x="T0" y="T1"/>
                  </a:cxn>
                  <a:cxn ang="0">
                    <a:pos x="T2" y="T3"/>
                  </a:cxn>
                  <a:cxn ang="0">
                    <a:pos x="T4" y="T5"/>
                  </a:cxn>
                </a:cxnLst>
                <a:rect l="0" t="0" r="r" b="b"/>
                <a:pathLst>
                  <a:path w="336" h="219">
                    <a:moveTo>
                      <a:pt x="336" y="0"/>
                    </a:moveTo>
                    <a:cubicBezTo>
                      <a:pt x="312" y="35"/>
                      <a:pt x="248" y="213"/>
                      <a:pt x="192" y="216"/>
                    </a:cubicBezTo>
                    <a:cubicBezTo>
                      <a:pt x="136" y="219"/>
                      <a:pt x="40" y="58"/>
                      <a:pt x="0" y="16"/>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15" name="Freeform 51"/>
              <p:cNvSpPr>
                <a:spLocks/>
              </p:cNvSpPr>
              <p:nvPr/>
            </p:nvSpPr>
            <p:spPr bwMode="auto">
              <a:xfrm rot="-16200000">
                <a:off x="5188" y="3107"/>
                <a:ext cx="706" cy="279"/>
              </a:xfrm>
              <a:custGeom>
                <a:avLst/>
                <a:gdLst>
                  <a:gd name="T0" fmla="*/ 706 w 706"/>
                  <a:gd name="T1" fmla="*/ 257 h 279"/>
                  <a:gd name="T2" fmla="*/ 610 w 706"/>
                  <a:gd name="T3" fmla="*/ 49 h 279"/>
                  <a:gd name="T4" fmla="*/ 234 w 706"/>
                  <a:gd name="T5" fmla="*/ 25 h 279"/>
                  <a:gd name="T6" fmla="*/ 26 w 706"/>
                  <a:gd name="T7" fmla="*/ 201 h 279"/>
                  <a:gd name="T8" fmla="*/ 80 w 706"/>
                  <a:gd name="T9" fmla="*/ 279 h 279"/>
                </a:gdLst>
                <a:ahLst/>
                <a:cxnLst>
                  <a:cxn ang="0">
                    <a:pos x="T0" y="T1"/>
                  </a:cxn>
                  <a:cxn ang="0">
                    <a:pos x="T2" y="T3"/>
                  </a:cxn>
                  <a:cxn ang="0">
                    <a:pos x="T4" y="T5"/>
                  </a:cxn>
                  <a:cxn ang="0">
                    <a:pos x="T6" y="T7"/>
                  </a:cxn>
                  <a:cxn ang="0">
                    <a:pos x="T8" y="T9"/>
                  </a:cxn>
                </a:cxnLst>
                <a:rect l="0" t="0" r="r" b="b"/>
                <a:pathLst>
                  <a:path w="706" h="279">
                    <a:moveTo>
                      <a:pt x="706" y="257"/>
                    </a:moveTo>
                    <a:cubicBezTo>
                      <a:pt x="690" y="222"/>
                      <a:pt x="689" y="88"/>
                      <a:pt x="610" y="49"/>
                    </a:cubicBezTo>
                    <a:cubicBezTo>
                      <a:pt x="531" y="10"/>
                      <a:pt x="331" y="0"/>
                      <a:pt x="234" y="25"/>
                    </a:cubicBezTo>
                    <a:cubicBezTo>
                      <a:pt x="137" y="50"/>
                      <a:pt x="52" y="159"/>
                      <a:pt x="26" y="201"/>
                    </a:cubicBezTo>
                    <a:cubicBezTo>
                      <a:pt x="0" y="243"/>
                      <a:pt x="69" y="263"/>
                      <a:pt x="80" y="279"/>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16" name="Freeform 52"/>
              <p:cNvSpPr>
                <a:spLocks/>
              </p:cNvSpPr>
              <p:nvPr/>
            </p:nvSpPr>
            <p:spPr bwMode="auto">
              <a:xfrm rot="-16200000">
                <a:off x="4645" y="3163"/>
                <a:ext cx="630" cy="240"/>
              </a:xfrm>
              <a:custGeom>
                <a:avLst/>
                <a:gdLst>
                  <a:gd name="T0" fmla="*/ 630 w 630"/>
                  <a:gd name="T1" fmla="*/ 8 h 240"/>
                  <a:gd name="T2" fmla="*/ 552 w 630"/>
                  <a:gd name="T3" fmla="*/ 184 h 240"/>
                  <a:gd name="T4" fmla="*/ 296 w 630"/>
                  <a:gd name="T5" fmla="*/ 240 h 240"/>
                  <a:gd name="T6" fmla="*/ 80 w 630"/>
                  <a:gd name="T7" fmla="*/ 184 h 240"/>
                  <a:gd name="T8" fmla="*/ 0 w 630"/>
                  <a:gd name="T9" fmla="*/ 0 h 240"/>
                </a:gdLst>
                <a:ahLst/>
                <a:cxnLst>
                  <a:cxn ang="0">
                    <a:pos x="T0" y="T1"/>
                  </a:cxn>
                  <a:cxn ang="0">
                    <a:pos x="T2" y="T3"/>
                  </a:cxn>
                  <a:cxn ang="0">
                    <a:pos x="T4" y="T5"/>
                  </a:cxn>
                  <a:cxn ang="0">
                    <a:pos x="T6" y="T7"/>
                  </a:cxn>
                  <a:cxn ang="0">
                    <a:pos x="T8" y="T9"/>
                  </a:cxn>
                </a:cxnLst>
                <a:rect l="0" t="0" r="r" b="b"/>
                <a:pathLst>
                  <a:path w="630" h="240">
                    <a:moveTo>
                      <a:pt x="630" y="8"/>
                    </a:moveTo>
                    <a:cubicBezTo>
                      <a:pt x="617" y="37"/>
                      <a:pt x="608" y="145"/>
                      <a:pt x="552" y="184"/>
                    </a:cubicBezTo>
                    <a:cubicBezTo>
                      <a:pt x="496" y="223"/>
                      <a:pt x="375" y="240"/>
                      <a:pt x="296" y="240"/>
                    </a:cubicBezTo>
                    <a:cubicBezTo>
                      <a:pt x="217" y="240"/>
                      <a:pt x="129" y="224"/>
                      <a:pt x="80" y="184"/>
                    </a:cubicBezTo>
                    <a:cubicBezTo>
                      <a:pt x="31" y="144"/>
                      <a:pt x="17" y="38"/>
                      <a:pt x="0" y="0"/>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grpSp>
      <p:grpSp>
        <p:nvGrpSpPr>
          <p:cNvPr id="88117" name="Group 53"/>
          <p:cNvGrpSpPr>
            <a:grpSpLocks/>
          </p:cNvGrpSpPr>
          <p:nvPr/>
        </p:nvGrpSpPr>
        <p:grpSpPr bwMode="auto">
          <a:xfrm>
            <a:off x="7618413" y="2590800"/>
            <a:ext cx="1420812" cy="1143000"/>
            <a:chOff x="4799" y="1632"/>
            <a:chExt cx="895" cy="720"/>
          </a:xfrm>
        </p:grpSpPr>
        <p:pic>
          <p:nvPicPr>
            <p:cNvPr id="88118" name="Picture 54"/>
            <p:cNvPicPr>
              <a:picLocks noChangeAspect="1" noChangeArrowheads="1"/>
            </p:cNvPicPr>
            <p:nvPr/>
          </p:nvPicPr>
          <p:blipFill>
            <a:blip r:embed="rId5">
              <a:clrChange>
                <a:clrFrom>
                  <a:srgbClr val="FFFFFF"/>
                </a:clrFrom>
                <a:clrTo>
                  <a:srgbClr val="FFFFFF">
                    <a:alpha val="0"/>
                  </a:srgbClr>
                </a:clrTo>
              </a:clrChange>
              <a:lum bright="6000" contrast="-30000"/>
              <a:alphaModFix amt="50000"/>
              <a:extLst>
                <a:ext uri="{28A0092B-C50C-407E-A947-70E740481C1C}">
                  <a14:useLocalDpi xmlns:a14="http://schemas.microsoft.com/office/drawing/2010/main" val="0"/>
                </a:ext>
              </a:extLst>
            </a:blip>
            <a:srcRect/>
            <a:stretch>
              <a:fillRect/>
            </a:stretch>
          </p:blipFill>
          <p:spPr bwMode="auto">
            <a:xfrm rot="-10800000">
              <a:off x="5166" y="1900"/>
              <a:ext cx="201" cy="181"/>
            </a:xfrm>
            <a:prstGeom prst="rect">
              <a:avLst/>
            </a:prstGeom>
            <a:solidFill>
              <a:srgbClr val="0033CC">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pic>
        <p:grpSp>
          <p:nvGrpSpPr>
            <p:cNvPr id="88119" name="Group 55"/>
            <p:cNvGrpSpPr>
              <a:grpSpLocks/>
            </p:cNvGrpSpPr>
            <p:nvPr/>
          </p:nvGrpSpPr>
          <p:grpSpPr bwMode="auto">
            <a:xfrm>
              <a:off x="4799" y="1632"/>
              <a:ext cx="895" cy="720"/>
              <a:chOff x="4799" y="1632"/>
              <a:chExt cx="895" cy="720"/>
            </a:xfrm>
          </p:grpSpPr>
          <p:sp>
            <p:nvSpPr>
              <p:cNvPr id="88120" name="Oval 56"/>
              <p:cNvSpPr>
                <a:spLocks noChangeArrowheads="1"/>
              </p:cNvSpPr>
              <p:nvPr/>
            </p:nvSpPr>
            <p:spPr bwMode="auto">
              <a:xfrm>
                <a:off x="4906" y="1632"/>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sp>
            <p:nvSpPr>
              <p:cNvPr id="88121" name="Freeform 57"/>
              <p:cNvSpPr>
                <a:spLocks/>
              </p:cNvSpPr>
              <p:nvPr/>
            </p:nvSpPr>
            <p:spPr bwMode="auto">
              <a:xfrm>
                <a:off x="5051" y="1679"/>
                <a:ext cx="71" cy="608"/>
              </a:xfrm>
              <a:custGeom>
                <a:avLst/>
                <a:gdLst>
                  <a:gd name="T0" fmla="*/ 0 w 71"/>
                  <a:gd name="T1" fmla="*/ 0 h 608"/>
                  <a:gd name="T2" fmla="*/ 67 w 71"/>
                  <a:gd name="T3" fmla="*/ 331 h 608"/>
                  <a:gd name="T4" fmla="*/ 24 w 71"/>
                  <a:gd name="T5" fmla="*/ 608 h 608"/>
                </a:gdLst>
                <a:ahLst/>
                <a:cxnLst>
                  <a:cxn ang="0">
                    <a:pos x="T0" y="T1"/>
                  </a:cxn>
                  <a:cxn ang="0">
                    <a:pos x="T2" y="T3"/>
                  </a:cxn>
                  <a:cxn ang="0">
                    <a:pos x="T4" y="T5"/>
                  </a:cxn>
                </a:cxnLst>
                <a:rect l="0" t="0" r="r" b="b"/>
                <a:pathLst>
                  <a:path w="71" h="608">
                    <a:moveTo>
                      <a:pt x="0" y="0"/>
                    </a:moveTo>
                    <a:cubicBezTo>
                      <a:pt x="10" y="55"/>
                      <a:pt x="63" y="230"/>
                      <a:pt x="67" y="331"/>
                    </a:cubicBezTo>
                    <a:cubicBezTo>
                      <a:pt x="71" y="432"/>
                      <a:pt x="33" y="550"/>
                      <a:pt x="24" y="608"/>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22" name="Freeform 58"/>
              <p:cNvSpPr>
                <a:spLocks/>
              </p:cNvSpPr>
              <p:nvPr/>
            </p:nvSpPr>
            <p:spPr bwMode="auto">
              <a:xfrm flipH="1">
                <a:off x="5364" y="1679"/>
                <a:ext cx="71" cy="608"/>
              </a:xfrm>
              <a:custGeom>
                <a:avLst/>
                <a:gdLst>
                  <a:gd name="T0" fmla="*/ 0 w 71"/>
                  <a:gd name="T1" fmla="*/ 0 h 608"/>
                  <a:gd name="T2" fmla="*/ 67 w 71"/>
                  <a:gd name="T3" fmla="*/ 331 h 608"/>
                  <a:gd name="T4" fmla="*/ 24 w 71"/>
                  <a:gd name="T5" fmla="*/ 608 h 608"/>
                </a:gdLst>
                <a:ahLst/>
                <a:cxnLst>
                  <a:cxn ang="0">
                    <a:pos x="T0" y="T1"/>
                  </a:cxn>
                  <a:cxn ang="0">
                    <a:pos x="T2" y="T3"/>
                  </a:cxn>
                  <a:cxn ang="0">
                    <a:pos x="T4" y="T5"/>
                  </a:cxn>
                </a:cxnLst>
                <a:rect l="0" t="0" r="r" b="b"/>
                <a:pathLst>
                  <a:path w="71" h="608">
                    <a:moveTo>
                      <a:pt x="0" y="0"/>
                    </a:moveTo>
                    <a:cubicBezTo>
                      <a:pt x="10" y="55"/>
                      <a:pt x="63" y="230"/>
                      <a:pt x="67" y="331"/>
                    </a:cubicBezTo>
                    <a:cubicBezTo>
                      <a:pt x="71" y="432"/>
                      <a:pt x="33" y="550"/>
                      <a:pt x="24" y="608"/>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23" name="Freeform 59"/>
              <p:cNvSpPr>
                <a:spLocks/>
              </p:cNvSpPr>
              <p:nvPr/>
            </p:nvSpPr>
            <p:spPr bwMode="auto">
              <a:xfrm rot="5400000">
                <a:off x="5231" y="1840"/>
                <a:ext cx="659" cy="267"/>
              </a:xfrm>
              <a:custGeom>
                <a:avLst/>
                <a:gdLst>
                  <a:gd name="T0" fmla="*/ 659 w 659"/>
                  <a:gd name="T1" fmla="*/ 267 h 267"/>
                  <a:gd name="T2" fmla="*/ 563 w 659"/>
                  <a:gd name="T3" fmla="*/ 59 h 267"/>
                  <a:gd name="T4" fmla="*/ 337 w 659"/>
                  <a:gd name="T5" fmla="*/ 2 h 267"/>
                  <a:gd name="T6" fmla="*/ 49 w 659"/>
                  <a:gd name="T7" fmla="*/ 50 h 267"/>
                  <a:gd name="T8" fmla="*/ 41 w 659"/>
                  <a:gd name="T9" fmla="*/ 226 h 267"/>
                </a:gdLst>
                <a:ahLst/>
                <a:cxnLst>
                  <a:cxn ang="0">
                    <a:pos x="T0" y="T1"/>
                  </a:cxn>
                  <a:cxn ang="0">
                    <a:pos x="T2" y="T3"/>
                  </a:cxn>
                  <a:cxn ang="0">
                    <a:pos x="T4" y="T5"/>
                  </a:cxn>
                  <a:cxn ang="0">
                    <a:pos x="T6" y="T7"/>
                  </a:cxn>
                  <a:cxn ang="0">
                    <a:pos x="T8" y="T9"/>
                  </a:cxn>
                </a:cxnLst>
                <a:rect l="0" t="0" r="r" b="b"/>
                <a:pathLst>
                  <a:path w="659" h="267">
                    <a:moveTo>
                      <a:pt x="659" y="267"/>
                    </a:moveTo>
                    <a:cubicBezTo>
                      <a:pt x="643" y="232"/>
                      <a:pt x="617" y="103"/>
                      <a:pt x="563" y="59"/>
                    </a:cubicBezTo>
                    <a:cubicBezTo>
                      <a:pt x="509" y="15"/>
                      <a:pt x="423" y="4"/>
                      <a:pt x="337" y="2"/>
                    </a:cubicBezTo>
                    <a:cubicBezTo>
                      <a:pt x="251" y="0"/>
                      <a:pt x="98" y="13"/>
                      <a:pt x="49" y="50"/>
                    </a:cubicBezTo>
                    <a:cubicBezTo>
                      <a:pt x="0" y="87"/>
                      <a:pt x="43" y="189"/>
                      <a:pt x="41" y="226"/>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24" name="Freeform 60"/>
              <p:cNvSpPr>
                <a:spLocks/>
              </p:cNvSpPr>
              <p:nvPr/>
            </p:nvSpPr>
            <p:spPr bwMode="auto">
              <a:xfrm rot="5400000">
                <a:off x="4624" y="1848"/>
                <a:ext cx="628" cy="277"/>
              </a:xfrm>
              <a:custGeom>
                <a:avLst/>
                <a:gdLst>
                  <a:gd name="T0" fmla="*/ 628 w 628"/>
                  <a:gd name="T1" fmla="*/ 1 h 277"/>
                  <a:gd name="T2" fmla="*/ 532 w 628"/>
                  <a:gd name="T3" fmla="*/ 224 h 277"/>
                  <a:gd name="T4" fmla="*/ 396 w 628"/>
                  <a:gd name="T5" fmla="*/ 256 h 277"/>
                  <a:gd name="T6" fmla="*/ 244 w 628"/>
                  <a:gd name="T7" fmla="*/ 264 h 277"/>
                  <a:gd name="T8" fmla="*/ 36 w 628"/>
                  <a:gd name="T9" fmla="*/ 176 h 277"/>
                  <a:gd name="T10" fmla="*/ 28 w 628"/>
                  <a:gd name="T11" fmla="*/ 0 h 277"/>
                </a:gdLst>
                <a:ahLst/>
                <a:cxnLst>
                  <a:cxn ang="0">
                    <a:pos x="T0" y="T1"/>
                  </a:cxn>
                  <a:cxn ang="0">
                    <a:pos x="T2" y="T3"/>
                  </a:cxn>
                  <a:cxn ang="0">
                    <a:pos x="T4" y="T5"/>
                  </a:cxn>
                  <a:cxn ang="0">
                    <a:pos x="T6" y="T7"/>
                  </a:cxn>
                  <a:cxn ang="0">
                    <a:pos x="T8" y="T9"/>
                  </a:cxn>
                  <a:cxn ang="0">
                    <a:pos x="T10" y="T11"/>
                  </a:cxn>
                </a:cxnLst>
                <a:rect l="0" t="0" r="r" b="b"/>
                <a:pathLst>
                  <a:path w="628" h="277">
                    <a:moveTo>
                      <a:pt x="628" y="1"/>
                    </a:moveTo>
                    <a:cubicBezTo>
                      <a:pt x="612" y="38"/>
                      <a:pt x="571" y="182"/>
                      <a:pt x="532" y="224"/>
                    </a:cubicBezTo>
                    <a:cubicBezTo>
                      <a:pt x="493" y="266"/>
                      <a:pt x="444" y="249"/>
                      <a:pt x="396" y="256"/>
                    </a:cubicBezTo>
                    <a:cubicBezTo>
                      <a:pt x="348" y="263"/>
                      <a:pt x="304" y="277"/>
                      <a:pt x="244" y="264"/>
                    </a:cubicBezTo>
                    <a:cubicBezTo>
                      <a:pt x="184" y="251"/>
                      <a:pt x="72" y="220"/>
                      <a:pt x="36" y="176"/>
                    </a:cubicBezTo>
                    <a:cubicBezTo>
                      <a:pt x="0" y="132"/>
                      <a:pt x="30" y="37"/>
                      <a:pt x="28" y="0"/>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grpSp>
      <p:grpSp>
        <p:nvGrpSpPr>
          <p:cNvPr id="88125" name="Group 61"/>
          <p:cNvGrpSpPr>
            <a:grpSpLocks/>
          </p:cNvGrpSpPr>
          <p:nvPr/>
        </p:nvGrpSpPr>
        <p:grpSpPr bwMode="auto">
          <a:xfrm>
            <a:off x="6477000" y="2171700"/>
            <a:ext cx="1066800" cy="1866900"/>
            <a:chOff x="4080" y="1368"/>
            <a:chExt cx="672" cy="1176"/>
          </a:xfrm>
        </p:grpSpPr>
        <p:sp>
          <p:nvSpPr>
            <p:cNvPr id="88126" name="Freeform 62"/>
            <p:cNvSpPr>
              <a:spLocks/>
            </p:cNvSpPr>
            <p:nvPr/>
          </p:nvSpPr>
          <p:spPr bwMode="auto">
            <a:xfrm>
              <a:off x="4176" y="2280"/>
              <a:ext cx="416" cy="264"/>
            </a:xfrm>
            <a:custGeom>
              <a:avLst/>
              <a:gdLst>
                <a:gd name="T0" fmla="*/ 54 w 416"/>
                <a:gd name="T1" fmla="*/ 0 h 264"/>
                <a:gd name="T2" fmla="*/ 8 w 416"/>
                <a:gd name="T3" fmla="*/ 96 h 264"/>
                <a:gd name="T4" fmla="*/ 100 w 416"/>
                <a:gd name="T5" fmla="*/ 240 h 264"/>
                <a:gd name="T6" fmla="*/ 284 w 416"/>
                <a:gd name="T7" fmla="*/ 240 h 264"/>
                <a:gd name="T8" fmla="*/ 377 w 416"/>
                <a:gd name="T9" fmla="*/ 192 h 264"/>
                <a:gd name="T10" fmla="*/ 416 w 416"/>
                <a:gd name="T11" fmla="*/ 0 h 264"/>
              </a:gdLst>
              <a:ahLst/>
              <a:cxnLst>
                <a:cxn ang="0">
                  <a:pos x="T0" y="T1"/>
                </a:cxn>
                <a:cxn ang="0">
                  <a:pos x="T2" y="T3"/>
                </a:cxn>
                <a:cxn ang="0">
                  <a:pos x="T4" y="T5"/>
                </a:cxn>
                <a:cxn ang="0">
                  <a:pos x="T6" y="T7"/>
                </a:cxn>
                <a:cxn ang="0">
                  <a:pos x="T8" y="T9"/>
                </a:cxn>
                <a:cxn ang="0">
                  <a:pos x="T10" y="T11"/>
                </a:cxn>
              </a:cxnLst>
              <a:rect l="0" t="0" r="r" b="b"/>
              <a:pathLst>
                <a:path w="416" h="264">
                  <a:moveTo>
                    <a:pt x="54" y="0"/>
                  </a:moveTo>
                  <a:cubicBezTo>
                    <a:pt x="27" y="28"/>
                    <a:pt x="0" y="56"/>
                    <a:pt x="8" y="96"/>
                  </a:cubicBezTo>
                  <a:cubicBezTo>
                    <a:pt x="15" y="136"/>
                    <a:pt x="54" y="216"/>
                    <a:pt x="100" y="240"/>
                  </a:cubicBezTo>
                  <a:cubicBezTo>
                    <a:pt x="146" y="264"/>
                    <a:pt x="238" y="248"/>
                    <a:pt x="284" y="240"/>
                  </a:cubicBezTo>
                  <a:cubicBezTo>
                    <a:pt x="331" y="232"/>
                    <a:pt x="355" y="232"/>
                    <a:pt x="377" y="192"/>
                  </a:cubicBezTo>
                  <a:cubicBezTo>
                    <a:pt x="399" y="152"/>
                    <a:pt x="408" y="40"/>
                    <a:pt x="416" y="0"/>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27" name="Freeform 63"/>
            <p:cNvSpPr>
              <a:spLocks/>
            </p:cNvSpPr>
            <p:nvPr/>
          </p:nvSpPr>
          <p:spPr bwMode="auto">
            <a:xfrm>
              <a:off x="4173" y="1368"/>
              <a:ext cx="450" cy="296"/>
            </a:xfrm>
            <a:custGeom>
              <a:avLst/>
              <a:gdLst>
                <a:gd name="T0" fmla="*/ 43 w 450"/>
                <a:gd name="T1" fmla="*/ 288 h 296"/>
                <a:gd name="T2" fmla="*/ 11 w 450"/>
                <a:gd name="T3" fmla="*/ 168 h 296"/>
                <a:gd name="T4" fmla="*/ 107 w 450"/>
                <a:gd name="T5" fmla="*/ 24 h 296"/>
                <a:gd name="T6" fmla="*/ 299 w 450"/>
                <a:gd name="T7" fmla="*/ 24 h 296"/>
                <a:gd name="T8" fmla="*/ 427 w 450"/>
                <a:gd name="T9" fmla="*/ 128 h 296"/>
                <a:gd name="T10" fmla="*/ 435 w 450"/>
                <a:gd name="T11" fmla="*/ 296 h 296"/>
              </a:gdLst>
              <a:ahLst/>
              <a:cxnLst>
                <a:cxn ang="0">
                  <a:pos x="T0" y="T1"/>
                </a:cxn>
                <a:cxn ang="0">
                  <a:pos x="T2" y="T3"/>
                </a:cxn>
                <a:cxn ang="0">
                  <a:pos x="T4" y="T5"/>
                </a:cxn>
                <a:cxn ang="0">
                  <a:pos x="T6" y="T7"/>
                </a:cxn>
                <a:cxn ang="0">
                  <a:pos x="T8" y="T9"/>
                </a:cxn>
                <a:cxn ang="0">
                  <a:pos x="T10" y="T11"/>
                </a:cxn>
              </a:cxnLst>
              <a:rect l="0" t="0" r="r" b="b"/>
              <a:pathLst>
                <a:path w="450" h="296">
                  <a:moveTo>
                    <a:pt x="43" y="288"/>
                  </a:moveTo>
                  <a:cubicBezTo>
                    <a:pt x="36" y="268"/>
                    <a:pt x="0" y="212"/>
                    <a:pt x="11" y="168"/>
                  </a:cubicBezTo>
                  <a:cubicBezTo>
                    <a:pt x="22" y="124"/>
                    <a:pt x="59" y="48"/>
                    <a:pt x="107" y="24"/>
                  </a:cubicBezTo>
                  <a:cubicBezTo>
                    <a:pt x="155" y="0"/>
                    <a:pt x="246" y="7"/>
                    <a:pt x="299" y="24"/>
                  </a:cubicBezTo>
                  <a:cubicBezTo>
                    <a:pt x="352" y="41"/>
                    <a:pt x="404" y="83"/>
                    <a:pt x="427" y="128"/>
                  </a:cubicBezTo>
                  <a:cubicBezTo>
                    <a:pt x="450" y="173"/>
                    <a:pt x="433" y="261"/>
                    <a:pt x="435" y="296"/>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nvGrpSpPr>
            <p:cNvPr id="88128" name="Group 64"/>
            <p:cNvGrpSpPr>
              <a:grpSpLocks/>
            </p:cNvGrpSpPr>
            <p:nvPr/>
          </p:nvGrpSpPr>
          <p:grpSpPr bwMode="auto">
            <a:xfrm>
              <a:off x="4080" y="1608"/>
              <a:ext cx="672" cy="720"/>
              <a:chOff x="4080" y="1608"/>
              <a:chExt cx="672" cy="720"/>
            </a:xfrm>
          </p:grpSpPr>
          <p:sp>
            <p:nvSpPr>
              <p:cNvPr id="88129" name="Oval 65"/>
              <p:cNvSpPr>
                <a:spLocks noChangeArrowheads="1"/>
              </p:cNvSpPr>
              <p:nvPr/>
            </p:nvSpPr>
            <p:spPr bwMode="auto">
              <a:xfrm>
                <a:off x="4080" y="1608"/>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130" name="Picture 66"/>
              <p:cNvPicPr>
                <a:picLocks noChangeAspect="1" noChangeArrowheads="1"/>
              </p:cNvPicPr>
              <p:nvPr/>
            </p:nvPicPr>
            <p:blipFill>
              <a:blip r:embed="rId5">
                <a:clrChange>
                  <a:clrFrom>
                    <a:srgbClr val="FFFFFF"/>
                  </a:clrFrom>
                  <a:clrTo>
                    <a:srgbClr val="FFFFFF">
                      <a:alpha val="0"/>
                    </a:srgbClr>
                  </a:clrTo>
                </a:clrChange>
                <a:lum bright="6000" contrast="-30000"/>
                <a:alphaModFix amt="50000"/>
                <a:extLst>
                  <a:ext uri="{28A0092B-C50C-407E-A947-70E740481C1C}">
                    <a14:useLocalDpi xmlns:a14="http://schemas.microsoft.com/office/drawing/2010/main" val="0"/>
                  </a:ext>
                </a:extLst>
              </a:blip>
              <a:srcRect/>
              <a:stretch>
                <a:fillRect/>
              </a:stretch>
            </p:blipFill>
            <p:spPr bwMode="auto">
              <a:xfrm rot="-5400000">
                <a:off x="4321" y="1897"/>
                <a:ext cx="201" cy="181"/>
              </a:xfrm>
              <a:prstGeom prst="rect">
                <a:avLst/>
              </a:prstGeom>
              <a:solidFill>
                <a:srgbClr val="0033CC">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88131" name="Freeform 67"/>
              <p:cNvSpPr>
                <a:spLocks/>
              </p:cNvSpPr>
              <p:nvPr/>
            </p:nvSpPr>
            <p:spPr bwMode="auto">
              <a:xfrm>
                <a:off x="4224" y="1656"/>
                <a:ext cx="71" cy="608"/>
              </a:xfrm>
              <a:custGeom>
                <a:avLst/>
                <a:gdLst>
                  <a:gd name="T0" fmla="*/ 0 w 71"/>
                  <a:gd name="T1" fmla="*/ 0 h 608"/>
                  <a:gd name="T2" fmla="*/ 67 w 71"/>
                  <a:gd name="T3" fmla="*/ 331 h 608"/>
                  <a:gd name="T4" fmla="*/ 24 w 71"/>
                  <a:gd name="T5" fmla="*/ 608 h 608"/>
                </a:gdLst>
                <a:ahLst/>
                <a:cxnLst>
                  <a:cxn ang="0">
                    <a:pos x="T0" y="T1"/>
                  </a:cxn>
                  <a:cxn ang="0">
                    <a:pos x="T2" y="T3"/>
                  </a:cxn>
                  <a:cxn ang="0">
                    <a:pos x="T4" y="T5"/>
                  </a:cxn>
                </a:cxnLst>
                <a:rect l="0" t="0" r="r" b="b"/>
                <a:pathLst>
                  <a:path w="71" h="608">
                    <a:moveTo>
                      <a:pt x="0" y="0"/>
                    </a:moveTo>
                    <a:cubicBezTo>
                      <a:pt x="10" y="55"/>
                      <a:pt x="63" y="230"/>
                      <a:pt x="67" y="331"/>
                    </a:cubicBezTo>
                    <a:cubicBezTo>
                      <a:pt x="71" y="432"/>
                      <a:pt x="33" y="550"/>
                      <a:pt x="24" y="608"/>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32" name="Freeform 68"/>
              <p:cNvSpPr>
                <a:spLocks/>
              </p:cNvSpPr>
              <p:nvPr/>
            </p:nvSpPr>
            <p:spPr bwMode="auto">
              <a:xfrm flipH="1">
                <a:off x="4537" y="1656"/>
                <a:ext cx="71" cy="608"/>
              </a:xfrm>
              <a:custGeom>
                <a:avLst/>
                <a:gdLst>
                  <a:gd name="T0" fmla="*/ 0 w 71"/>
                  <a:gd name="T1" fmla="*/ 0 h 608"/>
                  <a:gd name="T2" fmla="*/ 67 w 71"/>
                  <a:gd name="T3" fmla="*/ 331 h 608"/>
                  <a:gd name="T4" fmla="*/ 24 w 71"/>
                  <a:gd name="T5" fmla="*/ 608 h 608"/>
                </a:gdLst>
                <a:ahLst/>
                <a:cxnLst>
                  <a:cxn ang="0">
                    <a:pos x="T0" y="T1"/>
                  </a:cxn>
                  <a:cxn ang="0">
                    <a:pos x="T2" y="T3"/>
                  </a:cxn>
                  <a:cxn ang="0">
                    <a:pos x="T4" y="T5"/>
                  </a:cxn>
                </a:cxnLst>
                <a:rect l="0" t="0" r="r" b="b"/>
                <a:pathLst>
                  <a:path w="71" h="608">
                    <a:moveTo>
                      <a:pt x="0" y="0"/>
                    </a:moveTo>
                    <a:cubicBezTo>
                      <a:pt x="10" y="55"/>
                      <a:pt x="63" y="230"/>
                      <a:pt x="67" y="331"/>
                    </a:cubicBezTo>
                    <a:cubicBezTo>
                      <a:pt x="71" y="432"/>
                      <a:pt x="33" y="550"/>
                      <a:pt x="24" y="608"/>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grpSp>
    </p:spTree>
    <p:extLst>
      <p:ext uri="{BB962C8B-B14F-4D97-AF65-F5344CB8AC3E}">
        <p14:creationId xmlns:p14="http://schemas.microsoft.com/office/powerpoint/2010/main" val="3360141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80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80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80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80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8808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808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809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8809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8812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81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8811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8810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8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00"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ate Placeholder 3"/>
          <p:cNvSpPr>
            <a:spLocks noGrp="1"/>
          </p:cNvSpPr>
          <p:nvPr>
            <p:ph type="dt" sz="half" idx="10"/>
          </p:nvPr>
        </p:nvSpPr>
        <p:spPr/>
        <p:txBody>
          <a:bodyPr/>
          <a:lstStyle/>
          <a:p>
            <a:r>
              <a:rPr lang="en-IN"/>
              <a:t>Vijay Natarajan</a:t>
            </a:r>
            <a:endParaRPr lang="en-US"/>
          </a:p>
        </p:txBody>
      </p:sp>
      <p:sp>
        <p:nvSpPr>
          <p:cNvPr id="26" name="Footer Placeholder 4"/>
          <p:cNvSpPr>
            <a:spLocks noGrp="1"/>
          </p:cNvSpPr>
          <p:nvPr>
            <p:ph type="ftr" sz="quarter" idx="11"/>
          </p:nvPr>
        </p:nvSpPr>
        <p:spPr/>
        <p:txBody>
          <a:bodyPr/>
          <a:lstStyle/>
          <a:p>
            <a:r>
              <a:rPr lang="en-IN"/>
              <a:t>ACM Summer School 2019 : Reeb Graphs and Applications</a:t>
            </a:r>
            <a:endParaRPr lang="en-US"/>
          </a:p>
        </p:txBody>
      </p:sp>
      <p:sp>
        <p:nvSpPr>
          <p:cNvPr id="27" name="Slide Number Placeholder 5"/>
          <p:cNvSpPr>
            <a:spLocks noGrp="1"/>
          </p:cNvSpPr>
          <p:nvPr>
            <p:ph type="sldNum" sz="quarter" idx="12"/>
          </p:nvPr>
        </p:nvSpPr>
        <p:spPr/>
        <p:txBody>
          <a:bodyPr/>
          <a:lstStyle/>
          <a:p>
            <a:fld id="{DEE01C79-F6D0-CB49-9CAA-617B7CDAA2C0}" type="slidenum">
              <a:rPr lang="en-US"/>
              <a:pPr/>
              <a:t>28</a:t>
            </a:fld>
            <a:endParaRPr lang="en-US"/>
          </a:p>
        </p:txBody>
      </p:sp>
      <p:pic>
        <p:nvPicPr>
          <p:cNvPr id="92162" name="Picture 2" descr="Hyperboloid-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353" r="28085"/>
          <a:stretch>
            <a:fillRect/>
          </a:stretch>
        </p:blipFill>
        <p:spPr bwMode="auto">
          <a:xfrm>
            <a:off x="5410200" y="2198688"/>
            <a:ext cx="1295400" cy="1755775"/>
          </a:xfrm>
          <a:prstGeom prst="rect">
            <a:avLst/>
          </a:prstGeom>
          <a:noFill/>
          <a:extLst>
            <a:ext uri="{909E8E84-426E-40dd-AFC4-6F175D3DCCD1}">
              <a14:hiddenFill xmlns="" xmlns:a14="http://schemas.microsoft.com/office/drawing/2010/main">
                <a:solidFill>
                  <a:srgbClr val="FFFFFF"/>
                </a:solidFill>
              </a14:hiddenFill>
            </a:ext>
          </a:extLst>
        </p:spPr>
      </p:pic>
      <p:sp>
        <p:nvSpPr>
          <p:cNvPr id="92163" name="Rectangle 3"/>
          <p:cNvSpPr>
            <a:spLocks noGrp="1" noChangeArrowheads="1"/>
          </p:cNvSpPr>
          <p:nvPr>
            <p:ph type="title"/>
          </p:nvPr>
        </p:nvSpPr>
        <p:spPr/>
        <p:txBody>
          <a:bodyPr/>
          <a:lstStyle/>
          <a:p>
            <a:r>
              <a:rPr lang="en-US"/>
              <a:t>Critical Points - 3D</a:t>
            </a:r>
          </a:p>
        </p:txBody>
      </p:sp>
      <p:sp>
        <p:nvSpPr>
          <p:cNvPr id="92164" name="Rectangle 4"/>
          <p:cNvSpPr>
            <a:spLocks noGrp="1" noChangeArrowheads="1"/>
          </p:cNvSpPr>
          <p:nvPr>
            <p:ph type="body" idx="1"/>
          </p:nvPr>
        </p:nvSpPr>
        <p:spPr>
          <a:xfrm>
            <a:off x="685800" y="2703513"/>
            <a:ext cx="1371600" cy="2341562"/>
          </a:xfrm>
        </p:spPr>
        <p:txBody>
          <a:bodyPr/>
          <a:lstStyle/>
          <a:p>
            <a:pPr>
              <a:buFontTx/>
              <a:buNone/>
            </a:pPr>
            <a:r>
              <a:rPr lang="en-US" sz="2800"/>
              <a:t>Before</a:t>
            </a:r>
          </a:p>
          <a:p>
            <a:pPr>
              <a:buFontTx/>
              <a:buNone/>
            </a:pPr>
            <a:endParaRPr lang="en-US" sz="2800"/>
          </a:p>
          <a:p>
            <a:pPr>
              <a:buFontTx/>
              <a:buNone/>
            </a:pPr>
            <a:endParaRPr lang="en-US" sz="2800"/>
          </a:p>
          <a:p>
            <a:pPr>
              <a:buFontTx/>
              <a:buNone/>
            </a:pPr>
            <a:r>
              <a:rPr lang="en-US" sz="2800"/>
              <a:t>After</a:t>
            </a:r>
          </a:p>
        </p:txBody>
      </p:sp>
      <p:pic>
        <p:nvPicPr>
          <p:cNvPr id="92165"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9400" y="3008313"/>
            <a:ext cx="220663" cy="196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92166" name="Group 6"/>
          <p:cNvGrpSpPr>
            <a:grpSpLocks/>
          </p:cNvGrpSpPr>
          <p:nvPr/>
        </p:nvGrpSpPr>
        <p:grpSpPr bwMode="auto">
          <a:xfrm>
            <a:off x="2286000" y="4303713"/>
            <a:ext cx="1295400" cy="1295400"/>
            <a:chOff x="1440" y="2711"/>
            <a:chExt cx="816" cy="816"/>
          </a:xfrm>
        </p:grpSpPr>
        <p:sp>
          <p:nvSpPr>
            <p:cNvPr id="92167" name="Oval 7"/>
            <p:cNvSpPr>
              <a:spLocks noChangeArrowheads="1"/>
            </p:cNvSpPr>
            <p:nvPr/>
          </p:nvSpPr>
          <p:spPr bwMode="auto">
            <a:xfrm>
              <a:off x="1440" y="2711"/>
              <a:ext cx="816" cy="816"/>
            </a:xfrm>
            <a:prstGeom prst="ellipse">
              <a:avLst/>
            </a:prstGeom>
            <a:solidFill>
              <a:srgbClr val="993300">
                <a:alpha val="50000"/>
              </a:srgbClr>
            </a:solidFill>
            <a:ln w="19050">
              <a:solidFill>
                <a:srgbClr val="993300">
                  <a:alpha val="50000"/>
                </a:srgbClr>
              </a:solidFill>
              <a:round/>
              <a:headEnd/>
              <a:tailEnd/>
            </a:ln>
          </p:spPr>
          <p:txBody>
            <a:bodyPr wrap="none" anchor="ctr"/>
            <a:lstStyle/>
            <a:p>
              <a:endParaRPr lang="en-US"/>
            </a:p>
          </p:txBody>
        </p:sp>
        <p:sp>
          <p:nvSpPr>
            <p:cNvPr id="92168" name="Oval 8"/>
            <p:cNvSpPr>
              <a:spLocks noChangeArrowheads="1"/>
            </p:cNvSpPr>
            <p:nvPr/>
          </p:nvSpPr>
          <p:spPr bwMode="auto">
            <a:xfrm>
              <a:off x="1440" y="2997"/>
              <a:ext cx="816" cy="244"/>
            </a:xfrm>
            <a:prstGeom prst="ellipse">
              <a:avLst/>
            </a:prstGeom>
            <a:noFill/>
            <a:ln w="9525">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pic>
          <p:nvPicPr>
            <p:cNvPr id="92169" name="Picture 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6" y="3067"/>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92170" name="Group 10"/>
          <p:cNvGrpSpPr>
            <a:grpSpLocks/>
          </p:cNvGrpSpPr>
          <p:nvPr/>
        </p:nvGrpSpPr>
        <p:grpSpPr bwMode="auto">
          <a:xfrm>
            <a:off x="3810000" y="2474913"/>
            <a:ext cx="1295400" cy="1295400"/>
            <a:chOff x="2400" y="1559"/>
            <a:chExt cx="816" cy="816"/>
          </a:xfrm>
        </p:grpSpPr>
        <p:sp>
          <p:nvSpPr>
            <p:cNvPr id="92171" name="Oval 11"/>
            <p:cNvSpPr>
              <a:spLocks noChangeArrowheads="1"/>
            </p:cNvSpPr>
            <p:nvPr/>
          </p:nvSpPr>
          <p:spPr bwMode="auto">
            <a:xfrm>
              <a:off x="2400" y="1559"/>
              <a:ext cx="816" cy="816"/>
            </a:xfrm>
            <a:prstGeom prst="ellipse">
              <a:avLst/>
            </a:prstGeom>
            <a:solidFill>
              <a:srgbClr val="993300">
                <a:alpha val="50000"/>
              </a:srgbClr>
            </a:solidFill>
            <a:ln w="19050">
              <a:solidFill>
                <a:srgbClr val="993300">
                  <a:alpha val="50000"/>
                </a:srgbClr>
              </a:solidFill>
              <a:round/>
              <a:headEnd/>
              <a:tailEnd/>
            </a:ln>
          </p:spPr>
          <p:txBody>
            <a:bodyPr wrap="none" anchor="ctr"/>
            <a:lstStyle/>
            <a:p>
              <a:endParaRPr lang="en-US"/>
            </a:p>
          </p:txBody>
        </p:sp>
        <p:pic>
          <p:nvPicPr>
            <p:cNvPr id="92172" name="Picture 12"/>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736" y="1906"/>
              <a:ext cx="130" cy="133"/>
            </a:xfrm>
            <a:prstGeom prst="rect">
              <a:avLst/>
            </a:prstGeom>
            <a:noFill/>
            <a:extLst>
              <a:ext uri="{909E8E84-426E-40dd-AFC4-6F175D3DCCD1}">
                <a14:hiddenFill xmlns="" xmlns:a14="http://schemas.microsoft.com/office/drawing/2010/main">
                  <a:solidFill>
                    <a:srgbClr val="00CC99"/>
                  </a:solidFill>
                </a14:hiddenFill>
              </a:ext>
            </a:extLst>
          </p:spPr>
        </p:pic>
        <p:sp>
          <p:nvSpPr>
            <p:cNvPr id="92173" name="Oval 13"/>
            <p:cNvSpPr>
              <a:spLocks noChangeArrowheads="1"/>
            </p:cNvSpPr>
            <p:nvPr/>
          </p:nvSpPr>
          <p:spPr bwMode="auto">
            <a:xfrm>
              <a:off x="2400" y="1845"/>
              <a:ext cx="816" cy="244"/>
            </a:xfrm>
            <a:prstGeom prst="ellipse">
              <a:avLst/>
            </a:prstGeom>
            <a:noFill/>
            <a:ln w="9525">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grpSp>
      <p:pic>
        <p:nvPicPr>
          <p:cNvPr id="92174" name="Picture 14"/>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43400" y="4854575"/>
            <a:ext cx="206375" cy="211138"/>
          </a:xfrm>
          <a:prstGeom prst="rect">
            <a:avLst/>
          </a:prstGeom>
          <a:noFill/>
          <a:extLst>
            <a:ext uri="{909E8E84-426E-40dd-AFC4-6F175D3DCCD1}">
              <a14:hiddenFill xmlns="" xmlns:a14="http://schemas.microsoft.com/office/drawing/2010/main">
                <a:solidFill>
                  <a:srgbClr val="00CC99"/>
                </a:solidFill>
              </a14:hiddenFill>
            </a:ext>
          </a:extLst>
        </p:spPr>
      </p:pic>
      <p:pic>
        <p:nvPicPr>
          <p:cNvPr id="92175" name="Picture 15" descr="Hyperboloid-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4121" t="14207" r="24957" b="5339"/>
          <a:stretch>
            <a:fillRect/>
          </a:stretch>
        </p:blipFill>
        <p:spPr bwMode="auto">
          <a:xfrm>
            <a:off x="5334000" y="4340225"/>
            <a:ext cx="1447800" cy="141128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2176" name="Group 16"/>
          <p:cNvGrpSpPr>
            <a:grpSpLocks/>
          </p:cNvGrpSpPr>
          <p:nvPr/>
        </p:nvGrpSpPr>
        <p:grpSpPr bwMode="auto">
          <a:xfrm>
            <a:off x="7086600" y="2474913"/>
            <a:ext cx="1447800" cy="1411287"/>
            <a:chOff x="4464" y="1559"/>
            <a:chExt cx="912" cy="889"/>
          </a:xfrm>
        </p:grpSpPr>
        <p:pic>
          <p:nvPicPr>
            <p:cNvPr id="92177" name="Picture 17" descr="Hyperboloid-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4121" t="14207" r="24957" b="5339"/>
            <a:stretch>
              <a:fillRect/>
            </a:stretch>
          </p:blipFill>
          <p:spPr bwMode="auto">
            <a:xfrm>
              <a:off x="4464" y="1559"/>
              <a:ext cx="912" cy="889"/>
            </a:xfrm>
            <a:prstGeom prst="rect">
              <a:avLst/>
            </a:prstGeom>
            <a:noFill/>
            <a:extLst>
              <a:ext uri="{909E8E84-426E-40dd-AFC4-6F175D3DCCD1}">
                <a14:hiddenFill xmlns="" xmlns:a14="http://schemas.microsoft.com/office/drawing/2010/main">
                  <a:solidFill>
                    <a:srgbClr val="FFFFFF"/>
                  </a:solidFill>
                </a14:hiddenFill>
              </a:ext>
            </a:extLst>
          </p:spPr>
        </p:pic>
        <p:pic>
          <p:nvPicPr>
            <p:cNvPr id="92178" name="Picture 18"/>
            <p:cNvPicPr>
              <a:picLocks noChangeAspect="1" noChangeArrowheads="1"/>
            </p:cNvPicPr>
            <p:nvPr/>
          </p:nvPicPr>
          <p:blipFill>
            <a:blip r:embed="rId7">
              <a:clrChange>
                <a:clrFrom>
                  <a:srgbClr val="F8FFFF"/>
                </a:clrFrom>
                <a:clrTo>
                  <a:srgbClr val="F8FFFF">
                    <a:alpha val="0"/>
                  </a:srgbClr>
                </a:clrTo>
              </a:clrChange>
              <a:extLst>
                <a:ext uri="{28A0092B-C50C-407E-A947-70E740481C1C}">
                  <a14:useLocalDpi xmlns:a14="http://schemas.microsoft.com/office/drawing/2010/main" val="0"/>
                </a:ext>
              </a:extLst>
            </a:blip>
            <a:srcRect/>
            <a:stretch>
              <a:fillRect/>
            </a:stretch>
          </p:blipFill>
          <p:spPr bwMode="auto">
            <a:xfrm>
              <a:off x="4865" y="1872"/>
              <a:ext cx="138" cy="155"/>
            </a:xfrm>
            <a:prstGeom prst="rect">
              <a:avLst/>
            </a:prstGeom>
            <a:noFill/>
            <a:extLst>
              <a:ext uri="{909E8E84-426E-40dd-AFC4-6F175D3DCCD1}">
                <a14:hiddenFill xmlns="" xmlns:a14="http://schemas.microsoft.com/office/drawing/2010/main">
                  <a:blipFill dpi="0" rotWithShape="0">
                    <a:blip>
                      <a:clrChange>
                        <a:clrFrom>
                          <a:srgbClr val="F8FFFF"/>
                        </a:clrFrom>
                        <a:clrTo>
                          <a:srgbClr val="F8FFFF">
                            <a:alpha val="0"/>
                          </a:srgbClr>
                        </a:clrTo>
                      </a:clrChange>
                    </a:blip>
                    <a:srcRect/>
                    <a:stretch>
                      <a:fillRect/>
                    </a:stretch>
                  </a:blipFill>
                </a14:hiddenFill>
              </a:ext>
            </a:extLst>
          </p:spPr>
        </p:pic>
      </p:grpSp>
      <p:pic>
        <p:nvPicPr>
          <p:cNvPr id="92179" name="Picture 19" descr="Hyperboloid-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353" r="28085"/>
          <a:stretch>
            <a:fillRect/>
          </a:stretch>
        </p:blipFill>
        <p:spPr bwMode="auto">
          <a:xfrm>
            <a:off x="7239000" y="4111625"/>
            <a:ext cx="1295400" cy="1755775"/>
          </a:xfrm>
          <a:prstGeom prst="rect">
            <a:avLst/>
          </a:prstGeom>
          <a:noFill/>
          <a:extLst>
            <a:ext uri="{909E8E84-426E-40dd-AFC4-6F175D3DCCD1}">
              <a14:hiddenFill xmlns="" xmlns:a14="http://schemas.microsoft.com/office/drawing/2010/main">
                <a:solidFill>
                  <a:srgbClr val="FFFFFF"/>
                </a:solidFill>
              </a14:hiddenFill>
            </a:ext>
          </a:extLst>
        </p:spPr>
      </p:pic>
      <p:pic>
        <p:nvPicPr>
          <p:cNvPr id="92180" name="Picture 20"/>
          <p:cNvPicPr>
            <a:picLocks noChangeAspect="1" noChangeArrowheads="1"/>
          </p:cNvPicPr>
          <p:nvPr/>
        </p:nvPicPr>
        <p:blipFill>
          <a:blip r:embed="rId7">
            <a:clrChange>
              <a:clrFrom>
                <a:srgbClr val="FAFFFE"/>
              </a:clrFrom>
              <a:clrTo>
                <a:srgbClr val="FAFFFE">
                  <a:alpha val="0"/>
                </a:srgbClr>
              </a:clrTo>
            </a:clrChange>
            <a:extLst>
              <a:ext uri="{28A0092B-C50C-407E-A947-70E740481C1C}">
                <a14:useLocalDpi xmlns:a14="http://schemas.microsoft.com/office/drawing/2010/main" val="0"/>
              </a:ext>
            </a:extLst>
          </a:blip>
          <a:srcRect/>
          <a:stretch>
            <a:fillRect/>
          </a:stretch>
        </p:blipFill>
        <p:spPr bwMode="auto">
          <a:xfrm>
            <a:off x="7815263" y="4876800"/>
            <a:ext cx="219075" cy="246063"/>
          </a:xfrm>
          <a:prstGeom prst="rect">
            <a:avLst/>
          </a:prstGeom>
          <a:noFill/>
          <a:extLst>
            <a:ext uri="{909E8E84-426E-40dd-AFC4-6F175D3DCCD1}">
              <a14:hiddenFill xmlns="" xmlns:a14="http://schemas.microsoft.com/office/drawing/2010/main">
                <a:blipFill dpi="0" rotWithShape="0">
                  <a:blip>
                    <a:clrChange>
                      <a:clrFrom>
                        <a:srgbClr val="FAFFFE"/>
                      </a:clrFrom>
                      <a:clrTo>
                        <a:srgbClr val="FAFFFE">
                          <a:alpha val="0"/>
                        </a:srgbClr>
                      </a:clrTo>
                    </a:clrChange>
                  </a:blip>
                  <a:srcRect/>
                  <a:stretch>
                    <a:fillRect/>
                  </a:stretch>
                </a:blipFill>
              </a14:hiddenFill>
            </a:ext>
          </a:extLst>
        </p:spPr>
      </p:pic>
      <p:sp>
        <p:nvSpPr>
          <p:cNvPr id="92181" name="Rectangle 21"/>
          <p:cNvSpPr>
            <a:spLocks noChangeArrowheads="1"/>
          </p:cNvSpPr>
          <p:nvPr/>
        </p:nvSpPr>
        <p:spPr bwMode="auto">
          <a:xfrm>
            <a:off x="1752600" y="2057400"/>
            <a:ext cx="1588897" cy="4616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dirty="0">
                <a:solidFill>
                  <a:srgbClr val="000000"/>
                </a:solidFill>
                <a:latin typeface="+mn-lt"/>
              </a:rPr>
              <a:t>Level sets</a:t>
            </a:r>
          </a:p>
        </p:txBody>
      </p:sp>
      <p:sp>
        <p:nvSpPr>
          <p:cNvPr id="92182" name="Rectangle 22"/>
          <p:cNvSpPr>
            <a:spLocks noChangeArrowheads="1"/>
          </p:cNvSpPr>
          <p:nvPr/>
        </p:nvSpPr>
        <p:spPr bwMode="auto">
          <a:xfrm>
            <a:off x="1295400" y="5867400"/>
            <a:ext cx="7521611" cy="400110"/>
          </a:xfrm>
          <a:prstGeom prst="rect">
            <a:avLst/>
          </a:prstGeom>
          <a:noFill/>
          <a:ln w="15875">
            <a:solidFill>
              <a:srgbClr val="993300"/>
            </a:solidFill>
            <a:miter lim="800000"/>
            <a:headEnd/>
            <a:tailEnd/>
          </a:ln>
          <a:extLst>
            <a:ext uri="{909E8E84-426E-40dd-AFC4-6F175D3DCCD1}">
              <a14:hiddenFill xmlns="" xmlns:a14="http://schemas.microsoft.com/office/drawing/2010/main">
                <a:solidFill>
                  <a:schemeClr val="accent1"/>
                </a:solidFill>
              </a14:hiddenFill>
            </a:ext>
          </a:extLst>
        </p:spPr>
        <p:txBody>
          <a:bodyPr wrap="none">
            <a:spAutoFit/>
          </a:bodyPr>
          <a:lstStyle/>
          <a:p>
            <a:r>
              <a:rPr lang="en-US" sz="2000" dirty="0">
                <a:latin typeface="+mn-lt"/>
              </a:rPr>
              <a:t>Topology of level set changes upon passing a critical value</a:t>
            </a:r>
          </a:p>
        </p:txBody>
      </p:sp>
      <p:pic>
        <p:nvPicPr>
          <p:cNvPr id="28" name="Picture 11"/>
          <p:cNvPicPr>
            <a:picLocks noChangeAspect="1" noChangeArrowheads="1"/>
          </p:cNvPicPr>
          <p:nvPr/>
        </p:nvPicPr>
        <p:blipFill>
          <a:blip r:embed="rId8">
            <a:clrChange>
              <a:clrFrom>
                <a:srgbClr val="FAFEFF"/>
              </a:clrFrom>
              <a:clrTo>
                <a:srgbClr val="FAFEFF">
                  <a:alpha val="0"/>
                </a:srgbClr>
              </a:clrTo>
            </a:clrChange>
            <a:lum bright="-24000" contrast="2000"/>
            <a:extLst>
              <a:ext uri="{28A0092B-C50C-407E-A947-70E740481C1C}">
                <a14:useLocalDpi xmlns:a14="http://schemas.microsoft.com/office/drawing/2010/main" val="0"/>
              </a:ext>
            </a:extLst>
          </a:blip>
          <a:srcRect/>
          <a:stretch>
            <a:fillRect/>
          </a:stretch>
        </p:blipFill>
        <p:spPr bwMode="auto">
          <a:xfrm rot="16200000">
            <a:off x="5924971" y="2940820"/>
            <a:ext cx="319088" cy="287337"/>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11"/>
          <p:cNvPicPr>
            <a:picLocks noChangeAspect="1" noChangeArrowheads="1"/>
          </p:cNvPicPr>
          <p:nvPr/>
        </p:nvPicPr>
        <p:blipFill>
          <a:blip r:embed="rId8">
            <a:clrChange>
              <a:clrFrom>
                <a:srgbClr val="FAFEFF"/>
              </a:clrFrom>
              <a:clrTo>
                <a:srgbClr val="FAFEFF">
                  <a:alpha val="0"/>
                </a:srgbClr>
              </a:clrTo>
            </a:clrChange>
            <a:lum bright="-24000" contrast="2000"/>
            <a:extLst>
              <a:ext uri="{28A0092B-C50C-407E-A947-70E740481C1C}">
                <a14:useLocalDpi xmlns:a14="http://schemas.microsoft.com/office/drawing/2010/main" val="0"/>
              </a:ext>
            </a:extLst>
          </a:blip>
          <a:srcRect/>
          <a:stretch>
            <a:fillRect/>
          </a:stretch>
        </p:blipFill>
        <p:spPr bwMode="auto">
          <a:xfrm rot="16200000">
            <a:off x="5924277" y="4885035"/>
            <a:ext cx="319088" cy="287337"/>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5501160" y="1700280"/>
              <a:ext cx="1590840" cy="2391120"/>
            </p14:xfrm>
          </p:contentPart>
        </mc:Choice>
        <mc:Fallback xmlns="">
          <p:pic>
            <p:nvPicPr>
              <p:cNvPr id="2" name="Ink 1"/>
              <p:cNvPicPr/>
              <p:nvPr/>
            </p:nvPicPr>
            <p:blipFill>
              <a:blip r:embed="rId10"/>
              <a:stretch>
                <a:fillRect/>
              </a:stretch>
            </p:blipFill>
            <p:spPr>
              <a:xfrm>
                <a:off x="5495040" y="1696680"/>
                <a:ext cx="1604160" cy="2401920"/>
              </a:xfrm>
              <a:prstGeom prst="rect">
                <a:avLst/>
              </a:prstGeom>
            </p:spPr>
          </p:pic>
        </mc:Fallback>
      </mc:AlternateContent>
    </p:spTree>
    <p:extLst>
      <p:ext uri="{BB962C8B-B14F-4D97-AF65-F5344CB8AC3E}">
        <p14:creationId xmlns:p14="http://schemas.microsoft.com/office/powerpoint/2010/main" val="2152727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descr="Cntr-map-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133600"/>
            <a:ext cx="4437063" cy="291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3" name="Rectangle 4"/>
          <p:cNvSpPr>
            <a:spLocks noGrp="1" noChangeArrowheads="1"/>
          </p:cNvSpPr>
          <p:nvPr>
            <p:ph type="title"/>
          </p:nvPr>
        </p:nvSpPr>
        <p:spPr/>
        <p:txBody>
          <a:bodyPr/>
          <a:lstStyle/>
          <a:p>
            <a:r>
              <a:rPr lang="en-US" sz="3200">
                <a:latin typeface="Century Gothic" charset="0"/>
                <a:ea typeface="ＭＳ Ｐゴシック" charset="0"/>
              </a:rPr>
              <a:t>Classic visualization techniques do not scale well for large, feature-rich data </a:t>
            </a:r>
          </a:p>
        </p:txBody>
      </p:sp>
      <p:pic>
        <p:nvPicPr>
          <p:cNvPr id="82953" name="Picture 9" descr="bottom100"/>
          <p:cNvPicPr>
            <a:picLocks noChangeAspect="1" noChangeArrowheads="1"/>
          </p:cNvPicPr>
          <p:nvPr/>
        </p:nvPicPr>
        <p:blipFill>
          <a:blip r:embed="rId4">
            <a:clrChange>
              <a:clrFrom>
                <a:srgbClr val="D9D9FF"/>
              </a:clrFrom>
              <a:clrTo>
                <a:srgbClr val="D9D9FF">
                  <a:alpha val="0"/>
                </a:srgbClr>
              </a:clrTo>
            </a:clrChange>
          </a:blip>
          <a:srcRect/>
          <a:stretch>
            <a:fillRect/>
          </a:stretch>
        </p:blipFill>
        <p:spPr bwMode="auto">
          <a:xfrm>
            <a:off x="381000" y="1932483"/>
            <a:ext cx="2008188" cy="2063750"/>
          </a:xfrm>
          <a:prstGeom prst="rect">
            <a:avLst/>
          </a:prstGeom>
          <a:noFill/>
          <a:ln w="9525">
            <a:solidFill>
              <a:schemeClr val="tx1"/>
            </a:solidFill>
            <a:miter lim="800000"/>
            <a:headEnd/>
            <a:tailEnd/>
          </a:ln>
          <a:effectLst>
            <a:outerShdw blurRad="63500" dist="38099" dir="2700000" algn="ctr" rotWithShape="0">
              <a:srgbClr val="000000">
                <a:alpha val="74998"/>
              </a:srgbClr>
            </a:outerShdw>
          </a:effectLst>
        </p:spPr>
      </p:pic>
      <p:pic>
        <p:nvPicPr>
          <p:cNvPr id="6" name="Picture 2" descr="isoSurfaceslide6"/>
          <p:cNvPicPr>
            <a:picLocks noChangeAspect="1" noChangeArrowheads="1"/>
          </p:cNvPicPr>
          <p:nvPr/>
        </p:nvPicPr>
        <p:blipFill>
          <a:blip r:embed="rId5"/>
          <a:srcRect/>
          <a:stretch>
            <a:fillRect/>
          </a:stretch>
        </p:blipFill>
        <p:spPr bwMode="auto">
          <a:xfrm>
            <a:off x="685800" y="4221088"/>
            <a:ext cx="3505200" cy="1549400"/>
          </a:xfrm>
          <a:prstGeom prst="rect">
            <a:avLst/>
          </a:prstGeom>
          <a:noFill/>
          <a:effectLst>
            <a:outerShdw blurRad="63500" dist="38099" dir="2700000" algn="ctr" rotWithShape="0">
              <a:srgbClr val="000000">
                <a:alpha val="74998"/>
              </a:srgbClr>
            </a:outerShdw>
          </a:effectLst>
        </p:spPr>
      </p:pic>
      <p:sp>
        <p:nvSpPr>
          <p:cNvPr id="25608" name="TextBox 7"/>
          <p:cNvSpPr txBox="1">
            <a:spLocks noChangeArrowheads="1"/>
          </p:cNvSpPr>
          <p:nvPr/>
        </p:nvSpPr>
        <p:spPr bwMode="auto">
          <a:xfrm>
            <a:off x="635770" y="4005064"/>
            <a:ext cx="207941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900" dirty="0"/>
              <a:t>Image Courtesy</a:t>
            </a:r>
            <a:r>
              <a:rPr lang="en-US" sz="900"/>
              <a:t>:  Ken </a:t>
            </a:r>
            <a:r>
              <a:rPr lang="en-US" sz="900" dirty="0"/>
              <a:t>Joy, Bill </a:t>
            </a:r>
            <a:r>
              <a:rPr lang="en-US" sz="900" dirty="0" err="1"/>
              <a:t>Lorensen</a:t>
            </a:r>
            <a:endParaRPr lang="en-US" sz="900" dirty="0"/>
          </a:p>
        </p:txBody>
      </p:sp>
      <p:sp>
        <p:nvSpPr>
          <p:cNvPr id="2" name="Date Placeholder 1"/>
          <p:cNvSpPr>
            <a:spLocks noGrp="1"/>
          </p:cNvSpPr>
          <p:nvPr>
            <p:ph type="dt" sz="half" idx="10"/>
          </p:nvPr>
        </p:nvSpPr>
        <p:spPr/>
        <p:txBody>
          <a:bodyPr/>
          <a:lstStyle/>
          <a:p>
            <a:r>
              <a:rPr lang="en-IN"/>
              <a:t>Vijay Natarajan</a:t>
            </a:r>
            <a:endParaRPr lang="en-US"/>
          </a:p>
        </p:txBody>
      </p:sp>
      <p:sp>
        <p:nvSpPr>
          <p:cNvPr id="3" name="Slide Number Placeholder 2"/>
          <p:cNvSpPr>
            <a:spLocks noGrp="1"/>
          </p:cNvSpPr>
          <p:nvPr>
            <p:ph type="sldNum" sz="quarter" idx="12"/>
          </p:nvPr>
        </p:nvSpPr>
        <p:spPr/>
        <p:txBody>
          <a:bodyPr/>
          <a:lstStyle/>
          <a:p>
            <a:fld id="{0D0C42AE-0880-ED47-A76D-8BC93AA2E0BC}" type="slidenum">
              <a:rPr lang="en-US" smtClean="0"/>
              <a:pPr/>
              <a:t>2</a:t>
            </a:fld>
            <a:endParaRPr lang="en-US"/>
          </a:p>
        </p:txBody>
      </p:sp>
      <p:sp>
        <p:nvSpPr>
          <p:cNvPr id="11" name="TextBox 10"/>
          <p:cNvSpPr txBox="1">
            <a:spLocks noChangeArrowheads="1"/>
          </p:cNvSpPr>
          <p:nvPr/>
        </p:nvSpPr>
        <p:spPr bwMode="auto">
          <a:xfrm>
            <a:off x="5505347" y="1953717"/>
            <a:ext cx="104708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900" dirty="0"/>
              <a:t>Source: Wikipedia</a:t>
            </a:r>
          </a:p>
        </p:txBody>
      </p:sp>
      <p:sp>
        <p:nvSpPr>
          <p:cNvPr id="4" name="Footer Placeholder 3"/>
          <p:cNvSpPr>
            <a:spLocks noGrp="1"/>
          </p:cNvSpPr>
          <p:nvPr>
            <p:ph type="ftr" sz="quarter" idx="11"/>
          </p:nvPr>
        </p:nvSpPr>
        <p:spPr/>
        <p:txBody>
          <a:bodyPr/>
          <a:lstStyle/>
          <a:p>
            <a:pPr>
              <a:defRPr/>
            </a:pPr>
            <a:r>
              <a:rPr lang="en-US"/>
              <a:t>ACM Summer School 2019 : Reeb Graphs and Applications</a:t>
            </a:r>
          </a:p>
        </p:txBody>
      </p:sp>
      <p:pic>
        <p:nvPicPr>
          <p:cNvPr id="12" name="Picture 11">
            <a:extLst>
              <a:ext uri="{FF2B5EF4-FFF2-40B4-BE49-F238E27FC236}">
                <a16:creationId xmlns:a16="http://schemas.microsoft.com/office/drawing/2014/main" id="{B723DA04-EF2D-AB4D-8EB5-86CFAE01AFC9}"/>
              </a:ext>
            </a:extLst>
          </p:cNvPr>
          <p:cNvPicPr>
            <a:picLocks noChangeAspect="1"/>
          </p:cNvPicPr>
          <p:nvPr/>
        </p:nvPicPr>
        <p:blipFill>
          <a:blip r:embed="rId6"/>
          <a:stretch>
            <a:fillRect/>
          </a:stretch>
        </p:blipFill>
        <p:spPr>
          <a:xfrm>
            <a:off x="2637447" y="1745165"/>
            <a:ext cx="2651542" cy="4362821"/>
          </a:xfrm>
          <a:prstGeom prst="rect">
            <a:avLst/>
          </a:prstGeom>
        </p:spPr>
      </p:pic>
      <p:sp>
        <p:nvSpPr>
          <p:cNvPr id="14" name="TextBox 13">
            <a:extLst>
              <a:ext uri="{FF2B5EF4-FFF2-40B4-BE49-F238E27FC236}">
                <a16:creationId xmlns:a16="http://schemas.microsoft.com/office/drawing/2014/main" id="{091C477C-01B2-DB45-BE93-5F65AF4BDA32}"/>
              </a:ext>
            </a:extLst>
          </p:cNvPr>
          <p:cNvSpPr txBox="1"/>
          <p:nvPr/>
        </p:nvSpPr>
        <p:spPr>
          <a:xfrm>
            <a:off x="3616036" y="6220691"/>
            <a:ext cx="184731" cy="400110"/>
          </a:xfrm>
          <a:prstGeom prst="rect">
            <a:avLst/>
          </a:prstGeom>
          <a:noFill/>
        </p:spPr>
        <p:txBody>
          <a:bodyPr wrap="none" rtlCol="0">
            <a:spAutoFit/>
          </a:bodyPr>
          <a:lstStyle/>
          <a:p>
            <a:endParaRPr lang="en-US" dirty="0"/>
          </a:p>
        </p:txBody>
      </p:sp>
      <p:sp>
        <p:nvSpPr>
          <p:cNvPr id="20" name="TextBox 7">
            <a:extLst>
              <a:ext uri="{FF2B5EF4-FFF2-40B4-BE49-F238E27FC236}">
                <a16:creationId xmlns:a16="http://schemas.microsoft.com/office/drawing/2014/main" id="{27905E3C-AAF7-9342-BF39-9DA0368B4627}"/>
              </a:ext>
            </a:extLst>
          </p:cNvPr>
          <p:cNvSpPr txBox="1">
            <a:spLocks noChangeArrowheads="1"/>
          </p:cNvSpPr>
          <p:nvPr/>
        </p:nvSpPr>
        <p:spPr bwMode="auto">
          <a:xfrm>
            <a:off x="3317753" y="6040698"/>
            <a:ext cx="2005677"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900" dirty="0"/>
              <a:t>Image Courtesy:  Linköping University</a:t>
            </a:r>
          </a:p>
        </p:txBody>
      </p:sp>
      <p:sp>
        <p:nvSpPr>
          <p:cNvPr id="21" name="TextBox 7">
            <a:extLst>
              <a:ext uri="{FF2B5EF4-FFF2-40B4-BE49-F238E27FC236}">
                <a16:creationId xmlns:a16="http://schemas.microsoft.com/office/drawing/2014/main" id="{C572D5D6-333D-8148-89F4-530AF87E673B}"/>
              </a:ext>
            </a:extLst>
          </p:cNvPr>
          <p:cNvSpPr txBox="1">
            <a:spLocks noChangeArrowheads="1"/>
          </p:cNvSpPr>
          <p:nvPr/>
        </p:nvSpPr>
        <p:spPr bwMode="auto">
          <a:xfrm>
            <a:off x="7092280" y="5390034"/>
            <a:ext cx="164660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900" dirty="0"/>
              <a:t>Source: Millennium Simulation</a:t>
            </a:r>
          </a:p>
        </p:txBody>
      </p:sp>
      <p:pic>
        <p:nvPicPr>
          <p:cNvPr id="15" name="Picture 14">
            <a:extLst>
              <a:ext uri="{FF2B5EF4-FFF2-40B4-BE49-F238E27FC236}">
                <a16:creationId xmlns:a16="http://schemas.microsoft.com/office/drawing/2014/main" id="{E2EEB2EB-2DAE-0348-9229-240619D0F512}"/>
              </a:ext>
            </a:extLst>
          </p:cNvPr>
          <p:cNvPicPr>
            <a:picLocks noChangeAspect="1"/>
          </p:cNvPicPr>
          <p:nvPr/>
        </p:nvPicPr>
        <p:blipFill>
          <a:blip r:embed="rId7"/>
          <a:stretch>
            <a:fillRect/>
          </a:stretch>
        </p:blipFill>
        <p:spPr>
          <a:xfrm>
            <a:off x="4459217" y="2268401"/>
            <a:ext cx="4187957" cy="3140968"/>
          </a:xfrm>
          <a:prstGeom prst="rect">
            <a:avLst/>
          </a:prstGeom>
        </p:spPr>
      </p:pic>
    </p:spTree>
    <p:extLst>
      <p:ext uri="{BB962C8B-B14F-4D97-AF65-F5344CB8AC3E}">
        <p14:creationId xmlns:p14="http://schemas.microsoft.com/office/powerpoint/2010/main" val="4244385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9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6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8" grpId="0"/>
      <p:bldP spid="11" grpId="0"/>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Date Placeholder 3"/>
          <p:cNvSpPr>
            <a:spLocks noGrp="1"/>
          </p:cNvSpPr>
          <p:nvPr>
            <p:ph type="dt" sz="half" idx="10"/>
          </p:nvPr>
        </p:nvSpPr>
        <p:spPr/>
        <p:txBody>
          <a:bodyPr/>
          <a:lstStyle/>
          <a:p>
            <a:r>
              <a:rPr lang="en-IN"/>
              <a:t>Vijay Natarajan</a:t>
            </a:r>
            <a:endParaRPr lang="en-US"/>
          </a:p>
        </p:txBody>
      </p:sp>
      <p:sp>
        <p:nvSpPr>
          <p:cNvPr id="18" name="Footer Placeholder 4"/>
          <p:cNvSpPr>
            <a:spLocks noGrp="1"/>
          </p:cNvSpPr>
          <p:nvPr>
            <p:ph type="ftr" sz="quarter" idx="11"/>
          </p:nvPr>
        </p:nvSpPr>
        <p:spPr/>
        <p:txBody>
          <a:bodyPr/>
          <a:lstStyle/>
          <a:p>
            <a:r>
              <a:rPr lang="en-IN"/>
              <a:t>ACM Summer School 2019 : Reeb Graphs and Applications</a:t>
            </a:r>
            <a:endParaRPr lang="en-US"/>
          </a:p>
        </p:txBody>
      </p:sp>
      <p:sp>
        <p:nvSpPr>
          <p:cNvPr id="19" name="Slide Number Placeholder 5"/>
          <p:cNvSpPr>
            <a:spLocks noGrp="1"/>
          </p:cNvSpPr>
          <p:nvPr>
            <p:ph type="sldNum" sz="quarter" idx="12"/>
          </p:nvPr>
        </p:nvSpPr>
        <p:spPr/>
        <p:txBody>
          <a:bodyPr/>
          <a:lstStyle/>
          <a:p>
            <a:fld id="{27EFC6D8-6355-3142-81F5-70AA137A774D}" type="slidenum">
              <a:rPr lang="en-US"/>
              <a:pPr/>
              <a:t>29</a:t>
            </a:fld>
            <a:endParaRPr lang="en-US"/>
          </a:p>
        </p:txBody>
      </p:sp>
      <p:sp>
        <p:nvSpPr>
          <p:cNvPr id="90114" name="Rectangle 2"/>
          <p:cNvSpPr>
            <a:spLocks noGrp="1" noChangeArrowheads="1"/>
          </p:cNvSpPr>
          <p:nvPr>
            <p:ph type="title"/>
          </p:nvPr>
        </p:nvSpPr>
        <p:spPr/>
        <p:txBody>
          <a:bodyPr/>
          <a:lstStyle/>
          <a:p>
            <a:r>
              <a:rPr lang="en-US"/>
              <a:t>Critical Points - 1D, 2D</a:t>
            </a:r>
          </a:p>
        </p:txBody>
      </p:sp>
      <p:sp>
        <p:nvSpPr>
          <p:cNvPr id="90115" name="Rectangle 3"/>
          <p:cNvSpPr>
            <a:spLocks noChangeArrowheads="1"/>
          </p:cNvSpPr>
          <p:nvPr/>
        </p:nvSpPr>
        <p:spPr bwMode="auto">
          <a:xfrm>
            <a:off x="3344863" y="2209800"/>
            <a:ext cx="2236510" cy="4616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dirty="0">
                <a:solidFill>
                  <a:srgbClr val="000000"/>
                </a:solidFill>
                <a:latin typeface="+mn-lt"/>
              </a:rPr>
              <a:t>Gradient lines</a:t>
            </a:r>
          </a:p>
        </p:txBody>
      </p:sp>
      <p:grpSp>
        <p:nvGrpSpPr>
          <p:cNvPr id="90116" name="Group 4"/>
          <p:cNvGrpSpPr>
            <a:grpSpLocks/>
          </p:cNvGrpSpPr>
          <p:nvPr/>
        </p:nvGrpSpPr>
        <p:grpSpPr bwMode="auto">
          <a:xfrm>
            <a:off x="3200400" y="3124200"/>
            <a:ext cx="2514600" cy="211138"/>
            <a:chOff x="2016" y="1968"/>
            <a:chExt cx="1584" cy="133"/>
          </a:xfrm>
        </p:grpSpPr>
        <p:pic>
          <p:nvPicPr>
            <p:cNvPr id="90117" name="Picture 5"/>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6" y="1968"/>
              <a:ext cx="130" cy="133"/>
            </a:xfrm>
            <a:prstGeom prst="rect">
              <a:avLst/>
            </a:prstGeom>
            <a:noFill/>
            <a:extLst>
              <a:ext uri="{909E8E84-426E-40dd-AFC4-6F175D3DCCD1}">
                <a14:hiddenFill xmlns="" xmlns:a14="http://schemas.microsoft.com/office/drawing/2010/main">
                  <a:solidFill>
                    <a:srgbClr val="00CC99"/>
                  </a:solidFill>
                </a14:hiddenFill>
              </a:ext>
            </a:extLst>
          </p:spPr>
        </p:pic>
        <p:sp>
          <p:nvSpPr>
            <p:cNvPr id="90118" name="Line 6"/>
            <p:cNvSpPr>
              <a:spLocks noChangeShapeType="1"/>
            </p:cNvSpPr>
            <p:nvPr/>
          </p:nvSpPr>
          <p:spPr bwMode="auto">
            <a:xfrm flipH="1">
              <a:off x="2016" y="2016"/>
              <a:ext cx="24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90119" name="Line 7"/>
            <p:cNvSpPr>
              <a:spLocks noChangeShapeType="1"/>
            </p:cNvSpPr>
            <p:nvPr/>
          </p:nvSpPr>
          <p:spPr bwMode="auto">
            <a:xfrm rot="10800000" flipH="1">
              <a:off x="2448" y="2016"/>
              <a:ext cx="24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90120" name="Line 8"/>
            <p:cNvSpPr>
              <a:spLocks noChangeShapeType="1"/>
            </p:cNvSpPr>
            <p:nvPr/>
          </p:nvSpPr>
          <p:spPr bwMode="auto">
            <a:xfrm flipH="1">
              <a:off x="3360" y="2021"/>
              <a:ext cx="24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90121" name="Line 9"/>
            <p:cNvSpPr>
              <a:spLocks noChangeShapeType="1"/>
            </p:cNvSpPr>
            <p:nvPr/>
          </p:nvSpPr>
          <p:spPr bwMode="auto">
            <a:xfrm rot="10800000" flipH="1">
              <a:off x="2976" y="2021"/>
              <a:ext cx="24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pic>
          <p:nvPicPr>
            <p:cNvPr id="90122"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4" y="1968"/>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90123" name="Group 11"/>
          <p:cNvGrpSpPr>
            <a:grpSpLocks/>
          </p:cNvGrpSpPr>
          <p:nvPr/>
        </p:nvGrpSpPr>
        <p:grpSpPr bwMode="auto">
          <a:xfrm>
            <a:off x="1905000" y="3886200"/>
            <a:ext cx="6243638" cy="1827213"/>
            <a:chOff x="1200" y="2448"/>
            <a:chExt cx="3933" cy="1151"/>
          </a:xfrm>
        </p:grpSpPr>
        <p:pic>
          <p:nvPicPr>
            <p:cNvPr id="90124" name="Picture 12"/>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1200" y="2448"/>
              <a:ext cx="3933" cy="11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90125" name="Group 13"/>
            <p:cNvGrpSpPr>
              <a:grpSpLocks/>
            </p:cNvGrpSpPr>
            <p:nvPr/>
          </p:nvGrpSpPr>
          <p:grpSpPr bwMode="auto">
            <a:xfrm>
              <a:off x="1667" y="2928"/>
              <a:ext cx="2919" cy="181"/>
              <a:chOff x="1667" y="2928"/>
              <a:chExt cx="2919" cy="181"/>
            </a:xfrm>
          </p:grpSpPr>
          <p:pic>
            <p:nvPicPr>
              <p:cNvPr id="90126" name="Picture 14"/>
              <p:cNvPicPr>
                <a:picLocks noChangeAspect="1" noChangeArrowheads="1"/>
              </p:cNvPicPr>
              <p:nvPr/>
            </p:nvPicPr>
            <p:blipFill>
              <a:blip r:embed="rId6">
                <a:clrChange>
                  <a:clrFrom>
                    <a:srgbClr val="FAFEFF"/>
                  </a:clrFrom>
                  <a:clrTo>
                    <a:srgbClr val="FAFE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rot="-10800000">
                <a:off x="3024" y="2928"/>
                <a:ext cx="201" cy="181"/>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27" name="Picture 1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47" y="2971"/>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0128" name="Picture 16"/>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667" y="2948"/>
                <a:ext cx="130" cy="133"/>
              </a:xfrm>
              <a:prstGeom prst="rect">
                <a:avLst/>
              </a:prstGeom>
              <a:noFill/>
              <a:extLst>
                <a:ext uri="{909E8E84-426E-40dd-AFC4-6F175D3DCCD1}">
                  <a14:hiddenFill xmlns="" xmlns:a14="http://schemas.microsoft.com/office/drawing/2010/main">
                    <a:solidFill>
                      <a:srgbClr val="00CC99"/>
                    </a:solidFill>
                  </a14:hiddenFill>
                </a:ext>
              </a:extLst>
            </p:spPr>
          </p:pic>
        </p:grpSp>
      </p:grpSp>
    </p:spTree>
    <p:extLst>
      <p:ext uri="{BB962C8B-B14F-4D97-AF65-F5344CB8AC3E}">
        <p14:creationId xmlns:p14="http://schemas.microsoft.com/office/powerpoint/2010/main" val="1445688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01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r>
              <a:rPr lang="en-IN"/>
              <a:t>Vijay Natarajan</a:t>
            </a:r>
            <a:endParaRPr lang="en-US"/>
          </a:p>
        </p:txBody>
      </p:sp>
      <p:sp>
        <p:nvSpPr>
          <p:cNvPr id="10" name="Footer Placeholder 4"/>
          <p:cNvSpPr>
            <a:spLocks noGrp="1"/>
          </p:cNvSpPr>
          <p:nvPr>
            <p:ph type="ftr" sz="quarter" idx="11"/>
          </p:nvPr>
        </p:nvSpPr>
        <p:spPr/>
        <p:txBody>
          <a:bodyPr/>
          <a:lstStyle/>
          <a:p>
            <a:r>
              <a:rPr lang="en-IN"/>
              <a:t>ACM Summer School 2019 : Reeb Graphs and Applications</a:t>
            </a:r>
            <a:endParaRPr lang="en-US"/>
          </a:p>
        </p:txBody>
      </p:sp>
      <p:sp>
        <p:nvSpPr>
          <p:cNvPr id="11" name="Slide Number Placeholder 5"/>
          <p:cNvSpPr>
            <a:spLocks noGrp="1"/>
          </p:cNvSpPr>
          <p:nvPr>
            <p:ph type="sldNum" sz="quarter" idx="12"/>
          </p:nvPr>
        </p:nvSpPr>
        <p:spPr/>
        <p:txBody>
          <a:bodyPr/>
          <a:lstStyle/>
          <a:p>
            <a:fld id="{F07F0A21-3FB4-9640-B94B-5DC73D567826}" type="slidenum">
              <a:rPr lang="en-US"/>
              <a:pPr/>
              <a:t>30</a:t>
            </a:fld>
            <a:endParaRPr lang="en-US"/>
          </a:p>
        </p:txBody>
      </p:sp>
      <p:sp>
        <p:nvSpPr>
          <p:cNvPr id="94210" name="Rectangle 2"/>
          <p:cNvSpPr>
            <a:spLocks noGrp="1" noChangeArrowheads="1"/>
          </p:cNvSpPr>
          <p:nvPr>
            <p:ph type="title"/>
          </p:nvPr>
        </p:nvSpPr>
        <p:spPr/>
        <p:txBody>
          <a:bodyPr/>
          <a:lstStyle/>
          <a:p>
            <a:r>
              <a:rPr lang="en-US"/>
              <a:t>Critical Points - 3D</a:t>
            </a:r>
          </a:p>
        </p:txBody>
      </p:sp>
      <p:pic>
        <p:nvPicPr>
          <p:cNvPr id="2" name="Picture 1">
            <a:extLst>
              <a:ext uri="{FF2B5EF4-FFF2-40B4-BE49-F238E27FC236}">
                <a16:creationId xmlns:a16="http://schemas.microsoft.com/office/drawing/2014/main" id="{81B72FE4-EBA4-3D49-8FC8-A3F3E13E2865}"/>
              </a:ext>
            </a:extLst>
          </p:cNvPr>
          <p:cNvPicPr>
            <a:picLocks noChangeAspect="1"/>
          </p:cNvPicPr>
          <p:nvPr/>
        </p:nvPicPr>
        <p:blipFill>
          <a:blip r:embed="rId3"/>
          <a:stretch>
            <a:fillRect/>
          </a:stretch>
        </p:blipFill>
        <p:spPr>
          <a:xfrm>
            <a:off x="270000" y="2852936"/>
            <a:ext cx="8604000" cy="1619956"/>
          </a:xfrm>
          <a:prstGeom prst="rect">
            <a:avLst/>
          </a:prstGeom>
        </p:spPr>
      </p:pic>
    </p:spTree>
    <p:extLst>
      <p:ext uri="{BB962C8B-B14F-4D97-AF65-F5344CB8AC3E}">
        <p14:creationId xmlns:p14="http://schemas.microsoft.com/office/powerpoint/2010/main" val="4096494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dirty="0">
                <a:latin typeface="Century Gothic" charset="0"/>
                <a:ea typeface="ＭＳ Ｐゴシック" charset="0"/>
              </a:rPr>
              <a:t>Reeb Graph : Arcs</a:t>
            </a:r>
          </a:p>
        </p:txBody>
      </p:sp>
      <p:sp>
        <p:nvSpPr>
          <p:cNvPr id="88067" name="Content Placeholder 8"/>
          <p:cNvSpPr>
            <a:spLocks noGrp="1"/>
          </p:cNvSpPr>
          <p:nvPr>
            <p:ph sz="half" idx="1"/>
          </p:nvPr>
        </p:nvSpPr>
        <p:spPr>
          <a:xfrm>
            <a:off x="683568" y="5336232"/>
            <a:ext cx="7772400" cy="613048"/>
          </a:xfrm>
        </p:spPr>
        <p:txBody>
          <a:bodyPr>
            <a:normAutofit/>
          </a:bodyPr>
          <a:lstStyle/>
          <a:p>
            <a:r>
              <a:rPr lang="en-US" sz="2400" dirty="0">
                <a:latin typeface="Century Gothic" charset="0"/>
                <a:ea typeface="ＭＳ Ｐゴシック" charset="0"/>
                <a:cs typeface="Century Gothic" charset="0"/>
              </a:rPr>
              <a:t>Arcs in Reeb graph map to cylinders in domain</a:t>
            </a:r>
          </a:p>
        </p:txBody>
      </p:sp>
      <p:sp>
        <p:nvSpPr>
          <p:cNvPr id="88068" name="Date Placeholder 3"/>
          <p:cNvSpPr>
            <a:spLocks noGrp="1"/>
          </p:cNvSpPr>
          <p:nvPr>
            <p:ph type="dt" sz="half"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88069"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8807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75736867-02D9-934E-96AF-4711C682CDCC}" type="slidenum">
              <a:rPr lang="en-US" sz="900">
                <a:solidFill>
                  <a:srgbClr val="000000"/>
                </a:solidFill>
                <a:latin typeface="Century Gothic" charset="0"/>
                <a:cs typeface="Century Gothic" charset="0"/>
              </a:rPr>
              <a:pPr/>
              <a:t>31</a:t>
            </a:fld>
            <a:endParaRPr lang="en-US" sz="900">
              <a:solidFill>
                <a:srgbClr val="000000"/>
              </a:solidFill>
              <a:latin typeface="Century Gothic" charset="0"/>
              <a:cs typeface="Century Gothic" charset="0"/>
            </a:endParaRPr>
          </a:p>
        </p:txBody>
      </p:sp>
      <p:pic>
        <p:nvPicPr>
          <p:cNvPr id="7" name="Picture 6" descr="cylindermap.png"/>
          <p:cNvPicPr>
            <a:picLocks noChangeAspect="1"/>
          </p:cNvPicPr>
          <p:nvPr/>
        </p:nvPicPr>
        <p:blipFill>
          <a:blip r:embed="rId5"/>
          <a:stretch>
            <a:fillRect/>
          </a:stretch>
        </p:blipFill>
        <p:spPr>
          <a:xfrm>
            <a:off x="2875431" y="1707952"/>
            <a:ext cx="3032096" cy="3059989"/>
          </a:xfrm>
          <a:prstGeom prst="rect">
            <a:avLst/>
          </a:prstGeom>
          <a:effectLst>
            <a:outerShdw blurRad="50800" dist="38100" dir="2700000">
              <a:srgbClr val="000000">
                <a:alpha val="43000"/>
              </a:srgbClr>
            </a:outerShdw>
          </a:effectLst>
        </p:spPr>
      </p:pic>
      <p:pic>
        <p:nvPicPr>
          <p:cNvPr id="2" name="sweep.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12000" y="1564296"/>
            <a:ext cx="4320000" cy="3240000"/>
          </a:xfrm>
          <a:prstGeom prst="rect">
            <a:avLst/>
          </a:prstGeom>
        </p:spPr>
      </p:pic>
      <p:sp>
        <p:nvSpPr>
          <p:cNvPr id="14" name="Rectangle 7">
            <a:extLst>
              <a:ext uri="{FF2B5EF4-FFF2-40B4-BE49-F238E27FC236}">
                <a16:creationId xmlns:a16="http://schemas.microsoft.com/office/drawing/2014/main" id="{684CA117-4654-9146-A670-A94F5FC1481A}"/>
              </a:ext>
            </a:extLst>
          </p:cNvPr>
          <p:cNvSpPr>
            <a:spLocks noChangeArrowheads="1"/>
          </p:cNvSpPr>
          <p:nvPr/>
        </p:nvSpPr>
        <p:spPr bwMode="auto">
          <a:xfrm>
            <a:off x="5580112" y="6248400"/>
            <a:ext cx="280397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dirty="0">
                <a:latin typeface="Courier"/>
                <a:cs typeface="Courier"/>
              </a:rPr>
              <a:t>[Doraiswamy and Natarajan, </a:t>
            </a:r>
            <a:r>
              <a:rPr lang="en-US" sz="800" i="1" dirty="0">
                <a:latin typeface="Courier"/>
                <a:cs typeface="Courier"/>
              </a:rPr>
              <a:t>IEEE TVCG</a:t>
            </a:r>
            <a:r>
              <a:rPr lang="en-US" sz="800" dirty="0">
                <a:latin typeface="Courier"/>
                <a:cs typeface="Courier"/>
              </a:rPr>
              <a:t>, 2013]</a:t>
            </a:r>
          </a:p>
        </p:txBody>
      </p:sp>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3021480" y="1900440"/>
              <a:ext cx="2715480" cy="2390400"/>
            </p14:xfrm>
          </p:contentPart>
        </mc:Choice>
        <mc:Fallback xmlns="">
          <p:pic>
            <p:nvPicPr>
              <p:cNvPr id="3" name="Ink 2"/>
              <p:cNvPicPr/>
              <p:nvPr/>
            </p:nvPicPr>
            <p:blipFill>
              <a:blip r:embed="rId8"/>
              <a:stretch>
                <a:fillRect/>
              </a:stretch>
            </p:blipFill>
            <p:spPr>
              <a:xfrm>
                <a:off x="3013920" y="1895760"/>
                <a:ext cx="2731320" cy="2400840"/>
              </a:xfrm>
              <a:prstGeom prst="rect">
                <a:avLst/>
              </a:prstGeom>
            </p:spPr>
          </p:pic>
        </mc:Fallback>
      </mc:AlternateContent>
    </p:spTree>
    <p:extLst>
      <p:ext uri="{BB962C8B-B14F-4D97-AF65-F5344CB8AC3E}">
        <p14:creationId xmlns:p14="http://schemas.microsoft.com/office/powerpoint/2010/main" val="5738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0" fill="hold"/>
                                        <p:tgtEl>
                                          <p:spTgt spid="2"/>
                                        </p:tgtEl>
                                      </p:cBhvr>
                                    </p:cmd>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A864A53-B089-9E40-A2D2-9105F59B68E7}"/>
              </a:ext>
            </a:extLst>
          </p:cNvPr>
          <p:cNvSpPr>
            <a:spLocks noGrp="1"/>
          </p:cNvSpPr>
          <p:nvPr>
            <p:ph type="title"/>
          </p:nvPr>
        </p:nvSpPr>
        <p:spPr/>
        <p:txBody>
          <a:bodyPr/>
          <a:lstStyle/>
          <a:p>
            <a:r>
              <a:rPr lang="en-US" dirty="0"/>
              <a:t>Reeb Graph : Properties</a:t>
            </a:r>
          </a:p>
        </p:txBody>
      </p:sp>
      <p:sp>
        <p:nvSpPr>
          <p:cNvPr id="5" name="Date Placeholder 4">
            <a:extLst>
              <a:ext uri="{FF2B5EF4-FFF2-40B4-BE49-F238E27FC236}">
                <a16:creationId xmlns:a16="http://schemas.microsoft.com/office/drawing/2014/main" id="{36078359-BE3E-3041-8C98-BB82AE8DD8E3}"/>
              </a:ext>
            </a:extLst>
          </p:cNvPr>
          <p:cNvSpPr>
            <a:spLocks noGrp="1"/>
          </p:cNvSpPr>
          <p:nvPr>
            <p:ph type="dt" sz="half" idx="10"/>
          </p:nvPr>
        </p:nvSpPr>
        <p:spPr/>
        <p:txBody>
          <a:bodyPr/>
          <a:lstStyle/>
          <a:p>
            <a:r>
              <a:rPr lang="en-IN"/>
              <a:t>Vijay Natarajan</a:t>
            </a:r>
            <a:endParaRPr lang="en-US"/>
          </a:p>
        </p:txBody>
      </p:sp>
      <p:sp>
        <p:nvSpPr>
          <p:cNvPr id="6" name="Footer Placeholder 5">
            <a:extLst>
              <a:ext uri="{FF2B5EF4-FFF2-40B4-BE49-F238E27FC236}">
                <a16:creationId xmlns:a16="http://schemas.microsoft.com/office/drawing/2014/main" id="{6D04FD72-81D6-4A44-9CCD-4A08F6BAF155}"/>
              </a:ext>
            </a:extLst>
          </p:cNvPr>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6">
            <a:extLst>
              <a:ext uri="{FF2B5EF4-FFF2-40B4-BE49-F238E27FC236}">
                <a16:creationId xmlns:a16="http://schemas.microsoft.com/office/drawing/2014/main" id="{B7AE36DD-F8EA-8144-B518-2D523DE46B3F}"/>
              </a:ext>
            </a:extLst>
          </p:cNvPr>
          <p:cNvSpPr>
            <a:spLocks noGrp="1"/>
          </p:cNvSpPr>
          <p:nvPr>
            <p:ph type="sldNum" sz="quarter" idx="12"/>
          </p:nvPr>
        </p:nvSpPr>
        <p:spPr/>
        <p:txBody>
          <a:bodyPr/>
          <a:lstStyle/>
          <a:p>
            <a:fld id="{833FEBDD-1A79-EF46-8DAC-4FDB65242AE7}" type="slidenum">
              <a:rPr lang="en-US" smtClean="0"/>
              <a:pPr/>
              <a:t>32</a:t>
            </a:fld>
            <a:endParaRPr lang="en-US"/>
          </a:p>
        </p:txBody>
      </p:sp>
      <p:pic>
        <p:nvPicPr>
          <p:cNvPr id="9" name="Picture 8" descr="A picture containing object, wall&#10;&#10;Description automatically generated">
            <a:extLst>
              <a:ext uri="{FF2B5EF4-FFF2-40B4-BE49-F238E27FC236}">
                <a16:creationId xmlns:a16="http://schemas.microsoft.com/office/drawing/2014/main" id="{6B7E4B21-4D5A-9C4C-BB9B-0DD1A9989042}"/>
              </a:ext>
            </a:extLst>
          </p:cNvPr>
          <p:cNvPicPr>
            <a:picLocks noChangeAspect="1"/>
          </p:cNvPicPr>
          <p:nvPr/>
        </p:nvPicPr>
        <p:blipFill>
          <a:blip r:embed="rId2"/>
          <a:stretch>
            <a:fillRect/>
          </a:stretch>
        </p:blipFill>
        <p:spPr>
          <a:xfrm>
            <a:off x="1907704" y="2213992"/>
            <a:ext cx="4806774" cy="2736304"/>
          </a:xfrm>
          <a:prstGeom prst="rect">
            <a:avLst/>
          </a:prstGeom>
        </p:spPr>
      </p:pic>
    </p:spTree>
    <p:extLst>
      <p:ext uri="{BB962C8B-B14F-4D97-AF65-F5344CB8AC3E}">
        <p14:creationId xmlns:p14="http://schemas.microsoft.com/office/powerpoint/2010/main" val="9554867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Characterizing Surfaces</a:t>
            </a:r>
          </a:p>
        </p:txBody>
      </p:sp>
      <p:sp>
        <p:nvSpPr>
          <p:cNvPr id="114691" name="Rectangle 3"/>
          <p:cNvSpPr>
            <a:spLocks noGrp="1" noChangeArrowheads="1"/>
          </p:cNvSpPr>
          <p:nvPr>
            <p:ph idx="1"/>
          </p:nvPr>
        </p:nvSpPr>
        <p:spPr/>
        <p:txBody>
          <a:bodyPr/>
          <a:lstStyle/>
          <a:p>
            <a:r>
              <a:rPr lang="en-US" sz="2400" dirty="0"/>
              <a:t>Orientable surfaces fully characterized by genus</a:t>
            </a:r>
          </a:p>
          <a:p>
            <a:r>
              <a:rPr lang="en-US" sz="2400" dirty="0"/>
              <a:t>M = S # T # T # … # T (</a:t>
            </a:r>
            <a:r>
              <a:rPr lang="en-US" sz="2400" i="1" dirty="0"/>
              <a:t>g</a:t>
            </a:r>
            <a:r>
              <a:rPr lang="en-US" sz="2400" dirty="0"/>
              <a:t>-torus)</a:t>
            </a:r>
          </a:p>
          <a:p>
            <a:r>
              <a:rPr lang="en-US" sz="2400" dirty="0"/>
              <a:t>Euler Characteristic : </a:t>
            </a:r>
            <a:r>
              <a:rPr lang="en-US" sz="2400" dirty="0">
                <a:latin typeface="Times New Roman" charset="0"/>
                <a:sym typeface="Symbol" charset="0"/>
              </a:rPr>
              <a:t> </a:t>
            </a:r>
            <a:r>
              <a:rPr lang="en-US" sz="2400" dirty="0">
                <a:sym typeface="Symbol" charset="0"/>
              </a:rPr>
              <a:t>= 2 – 2</a:t>
            </a:r>
            <a:r>
              <a:rPr lang="en-US" sz="2400" i="1" dirty="0">
                <a:sym typeface="Symbol" charset="0"/>
              </a:rPr>
              <a:t>g</a:t>
            </a:r>
            <a:r>
              <a:rPr lang="en-US" sz="2400" dirty="0">
                <a:sym typeface="Symbol" charset="0"/>
              </a:rPr>
              <a:t> </a:t>
            </a:r>
            <a:endParaRPr lang="en-US" sz="2400" dirty="0"/>
          </a:p>
        </p:txBody>
      </p:sp>
      <p:sp>
        <p:nvSpPr>
          <p:cNvPr id="6" name="Date Placeholder 3"/>
          <p:cNvSpPr>
            <a:spLocks noGrp="1"/>
          </p:cNvSpPr>
          <p:nvPr>
            <p:ph type="dt" sz="half" idx="10"/>
          </p:nvPr>
        </p:nvSpPr>
        <p:spPr/>
        <p:txBody>
          <a:bodyPr/>
          <a:lstStyle/>
          <a:p>
            <a:r>
              <a:rPr lang="en-IN"/>
              <a:t>Vijay Natarajan</a:t>
            </a:r>
            <a:endParaRPr lang="en-US"/>
          </a:p>
        </p:txBody>
      </p:sp>
      <p:sp>
        <p:nvSpPr>
          <p:cNvPr id="7" name="Footer Placeholder 4"/>
          <p:cNvSpPr>
            <a:spLocks noGrp="1"/>
          </p:cNvSpPr>
          <p:nvPr>
            <p:ph type="ftr" sz="quarter" idx="11"/>
          </p:nvPr>
        </p:nvSpPr>
        <p:spPr/>
        <p:txBody>
          <a:bodyPr/>
          <a:lstStyle/>
          <a:p>
            <a:r>
              <a:rPr lang="en-IN"/>
              <a:t>ACM Summer School 2019 : Reeb Graphs and Applications</a:t>
            </a:r>
            <a:endParaRPr lang="en-US"/>
          </a:p>
        </p:txBody>
      </p:sp>
      <p:sp>
        <p:nvSpPr>
          <p:cNvPr id="8" name="Slide Number Placeholder 5"/>
          <p:cNvSpPr>
            <a:spLocks noGrp="1"/>
          </p:cNvSpPr>
          <p:nvPr>
            <p:ph type="sldNum" sz="quarter" idx="12"/>
          </p:nvPr>
        </p:nvSpPr>
        <p:spPr/>
        <p:txBody>
          <a:bodyPr/>
          <a:lstStyle/>
          <a:p>
            <a:fld id="{6EFB4237-4A51-3C4A-ABC3-7B060DFB408F}" type="slidenum">
              <a:rPr lang="en-US"/>
              <a:pPr/>
              <a:t>33</a:t>
            </a:fld>
            <a:endParaRPr lang="en-US"/>
          </a:p>
        </p:txBody>
      </p:sp>
      <p:pic>
        <p:nvPicPr>
          <p:cNvPr id="10" name="Picture 7">
            <a:extLst>
              <a:ext uri="{FF2B5EF4-FFF2-40B4-BE49-F238E27FC236}">
                <a16:creationId xmlns:a16="http://schemas.microsoft.com/office/drawing/2014/main" id="{95E925E7-1CD9-C947-BE3C-C149B03500F2}"/>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16200000">
            <a:off x="577602" y="4427507"/>
            <a:ext cx="1724400" cy="1800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6" name="Picture 4">
            <a:extLst>
              <a:ext uri="{FF2B5EF4-FFF2-40B4-BE49-F238E27FC236}">
                <a16:creationId xmlns:a16="http://schemas.microsoft.com/office/drawing/2014/main" id="{9E2D01CC-3DCA-F749-80CD-8BCF75F95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000" y="4428193"/>
            <a:ext cx="1785600" cy="1799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D14491D-4203-234F-8FF2-A9EA2185AF91}"/>
              </a:ext>
            </a:extLst>
          </p:cNvPr>
          <p:cNvPicPr>
            <a:picLocks noChangeAspect="1"/>
          </p:cNvPicPr>
          <p:nvPr/>
        </p:nvPicPr>
        <p:blipFill>
          <a:blip r:embed="rId5"/>
          <a:stretch>
            <a:fillRect/>
          </a:stretch>
        </p:blipFill>
        <p:spPr>
          <a:xfrm>
            <a:off x="4878217" y="4428387"/>
            <a:ext cx="1638000" cy="1798738"/>
          </a:xfrm>
          <a:prstGeom prst="rect">
            <a:avLst/>
          </a:prstGeom>
        </p:spPr>
      </p:pic>
      <p:pic>
        <p:nvPicPr>
          <p:cNvPr id="4" name="Picture 3">
            <a:extLst>
              <a:ext uri="{FF2B5EF4-FFF2-40B4-BE49-F238E27FC236}">
                <a16:creationId xmlns:a16="http://schemas.microsoft.com/office/drawing/2014/main" id="{357BA6FA-6C46-0543-9F74-DFF1CAB85766}"/>
              </a:ext>
            </a:extLst>
          </p:cNvPr>
          <p:cNvPicPr>
            <a:picLocks noChangeAspect="1"/>
          </p:cNvPicPr>
          <p:nvPr/>
        </p:nvPicPr>
        <p:blipFill>
          <a:blip r:embed="rId6"/>
          <a:stretch>
            <a:fillRect/>
          </a:stretch>
        </p:blipFill>
        <p:spPr>
          <a:xfrm>
            <a:off x="6643838" y="4428044"/>
            <a:ext cx="2044800" cy="1799424"/>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3160800" y="4577760"/>
              <a:ext cx="5267160" cy="1437840"/>
            </p14:xfrm>
          </p:contentPart>
        </mc:Choice>
        <mc:Fallback xmlns="">
          <p:pic>
            <p:nvPicPr>
              <p:cNvPr id="3" name="Ink 2"/>
              <p:cNvPicPr/>
              <p:nvPr/>
            </p:nvPicPr>
            <p:blipFill>
              <a:blip r:embed="rId8"/>
              <a:stretch>
                <a:fillRect/>
              </a:stretch>
            </p:blipFill>
            <p:spPr>
              <a:xfrm>
                <a:off x="3154320" y="4574520"/>
                <a:ext cx="5280840" cy="1447200"/>
              </a:xfrm>
              <a:prstGeom prst="rect">
                <a:avLst/>
              </a:prstGeom>
            </p:spPr>
          </p:pic>
        </mc:Fallback>
      </mc:AlternateContent>
    </p:spTree>
    <p:extLst>
      <p:ext uri="{BB962C8B-B14F-4D97-AF65-F5344CB8AC3E}">
        <p14:creationId xmlns:p14="http://schemas.microsoft.com/office/powerpoint/2010/main" val="1636436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IN"/>
              <a:t>Vijay Natarajan</a:t>
            </a:r>
            <a:endParaRPr lang="en-US"/>
          </a:p>
        </p:txBody>
      </p:sp>
      <p:sp>
        <p:nvSpPr>
          <p:cNvPr id="7" name="Footer Placeholder 4"/>
          <p:cNvSpPr>
            <a:spLocks noGrp="1"/>
          </p:cNvSpPr>
          <p:nvPr>
            <p:ph type="ftr" sz="quarter" idx="11"/>
          </p:nvPr>
        </p:nvSpPr>
        <p:spPr/>
        <p:txBody>
          <a:bodyPr/>
          <a:lstStyle/>
          <a:p>
            <a:r>
              <a:rPr lang="en-IN"/>
              <a:t>ACM Summer School 2019 : Reeb Graphs and Applications</a:t>
            </a:r>
            <a:endParaRPr lang="en-US"/>
          </a:p>
        </p:txBody>
      </p:sp>
      <p:sp>
        <p:nvSpPr>
          <p:cNvPr id="8" name="Slide Number Placeholder 5"/>
          <p:cNvSpPr>
            <a:spLocks noGrp="1"/>
          </p:cNvSpPr>
          <p:nvPr>
            <p:ph type="sldNum" sz="quarter" idx="12"/>
          </p:nvPr>
        </p:nvSpPr>
        <p:spPr/>
        <p:txBody>
          <a:bodyPr/>
          <a:lstStyle/>
          <a:p>
            <a:fld id="{6EFB4237-4A51-3C4A-ABC3-7B060DFB408F}" type="slidenum">
              <a:rPr lang="en-US"/>
              <a:pPr/>
              <a:t>34</a:t>
            </a:fld>
            <a:endParaRPr lang="en-US"/>
          </a:p>
        </p:txBody>
      </p:sp>
      <p:sp>
        <p:nvSpPr>
          <p:cNvPr id="114690" name="Rectangle 2"/>
          <p:cNvSpPr>
            <a:spLocks noGrp="1" noChangeArrowheads="1"/>
          </p:cNvSpPr>
          <p:nvPr>
            <p:ph type="title"/>
          </p:nvPr>
        </p:nvSpPr>
        <p:spPr/>
        <p:txBody>
          <a:bodyPr/>
          <a:lstStyle/>
          <a:p>
            <a:r>
              <a:rPr lang="en-US" dirty="0"/>
              <a:t>Euler Characteristic</a:t>
            </a:r>
          </a:p>
        </p:txBody>
      </p:sp>
      <p:sp>
        <p:nvSpPr>
          <p:cNvPr id="114691" name="Rectangle 3"/>
          <p:cNvSpPr>
            <a:spLocks noGrp="1" noChangeArrowheads="1"/>
          </p:cNvSpPr>
          <p:nvPr>
            <p:ph type="body" idx="1"/>
          </p:nvPr>
        </p:nvSpPr>
        <p:spPr>
          <a:xfrm>
            <a:off x="809625" y="2514600"/>
            <a:ext cx="4295775" cy="3881438"/>
          </a:xfrm>
        </p:spPr>
        <p:txBody>
          <a:bodyPr/>
          <a:lstStyle/>
          <a:p>
            <a:r>
              <a:rPr lang="en-US" sz="2400" dirty="0"/>
              <a:t>Shape invariant</a:t>
            </a:r>
          </a:p>
          <a:p>
            <a:r>
              <a:rPr lang="en-US" sz="2400" dirty="0"/>
              <a:t>Alternating sum of number of critical  points</a:t>
            </a:r>
          </a:p>
          <a:p>
            <a:r>
              <a:rPr lang="en-US" sz="2400" dirty="0"/>
              <a:t>Alternating sum of number of </a:t>
            </a:r>
            <a:r>
              <a:rPr lang="en-US" sz="2400" i="1" dirty="0"/>
              <a:t>k</a:t>
            </a:r>
            <a:r>
              <a:rPr lang="en-US" sz="2400" dirty="0"/>
              <a:t>-simplices</a:t>
            </a:r>
          </a:p>
          <a:p>
            <a:endParaRPr lang="en-US" sz="2400" dirty="0"/>
          </a:p>
        </p:txBody>
      </p:sp>
      <p:graphicFrame>
        <p:nvGraphicFramePr>
          <p:cNvPr id="114692" name="Object 4"/>
          <p:cNvGraphicFramePr>
            <a:graphicFrameLocks noChangeAspect="1"/>
          </p:cNvGraphicFramePr>
          <p:nvPr>
            <p:extLst>
              <p:ext uri="{D42A27DB-BD31-4B8C-83A1-F6EECF244321}">
                <p14:modId xmlns:p14="http://schemas.microsoft.com/office/powerpoint/2010/main" val="1066025625"/>
              </p:ext>
            </p:extLst>
          </p:nvPr>
        </p:nvGraphicFramePr>
        <p:xfrm>
          <a:off x="1115616" y="4861716"/>
          <a:ext cx="4800600" cy="1054100"/>
        </p:xfrm>
        <a:graphic>
          <a:graphicData uri="http://schemas.openxmlformats.org/presentationml/2006/ole">
            <mc:AlternateContent xmlns:mc="http://schemas.openxmlformats.org/markup-compatibility/2006">
              <mc:Choice xmlns:v="urn:schemas-microsoft-com:vml" Requires="v">
                <p:oleObj spid="_x0000_s23590" name="Equation" r:id="rId4" imgW="1562100" imgH="342900" progId="Equation.3">
                  <p:embed/>
                </p:oleObj>
              </mc:Choice>
              <mc:Fallback>
                <p:oleObj name="Equation" r:id="rId4" imgW="1562100" imgH="342900" progId="Equation.3">
                  <p:embed/>
                  <p:pic>
                    <p:nvPicPr>
                      <p:cNvPr id="11469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4861716"/>
                        <a:ext cx="4800600" cy="1054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4693" name="Rectangle 5"/>
          <p:cNvSpPr>
            <a:spLocks noChangeArrowheads="1"/>
          </p:cNvSpPr>
          <p:nvPr/>
        </p:nvSpPr>
        <p:spPr bwMode="auto">
          <a:xfrm>
            <a:off x="5305425" y="2514600"/>
            <a:ext cx="3838575"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90000"/>
              </a:lnSpc>
              <a:spcBef>
                <a:spcPct val="20000"/>
              </a:spcBef>
              <a:buSzPct val="55000"/>
              <a:buFont typeface="Wingdings" charset="0"/>
              <a:buChar char="u"/>
            </a:pPr>
            <a:r>
              <a:rPr lang="en-US" dirty="0">
                <a:latin typeface="Times New Roman" charset="0"/>
              </a:rPr>
              <a:t>Sphere (</a:t>
            </a:r>
            <a:r>
              <a:rPr lang="en-US" dirty="0">
                <a:latin typeface="Times New Roman" charset="0"/>
                <a:sym typeface="Symbol" charset="0"/>
              </a:rPr>
              <a:t>=</a:t>
            </a:r>
            <a:r>
              <a:rPr lang="en-US" dirty="0">
                <a:latin typeface="Times New Roman" charset="0"/>
              </a:rPr>
              <a:t>2)</a:t>
            </a:r>
          </a:p>
          <a:p>
            <a:pPr marL="342900" indent="-342900" eaLnBrk="1" hangingPunct="1">
              <a:lnSpc>
                <a:spcPct val="90000"/>
              </a:lnSpc>
              <a:spcBef>
                <a:spcPct val="20000"/>
              </a:spcBef>
              <a:buSzPct val="55000"/>
              <a:buFont typeface="Wingdings" charset="0"/>
              <a:buChar char="u"/>
            </a:pPr>
            <a:r>
              <a:rPr lang="en-US" dirty="0">
                <a:latin typeface="Times New Roman" charset="0"/>
              </a:rPr>
              <a:t>Torus (</a:t>
            </a:r>
            <a:r>
              <a:rPr lang="en-US" dirty="0">
                <a:latin typeface="Times New Roman" charset="0"/>
                <a:sym typeface="Symbol" charset="0"/>
              </a:rPr>
              <a:t>=</a:t>
            </a:r>
            <a:r>
              <a:rPr lang="en-US" dirty="0">
                <a:latin typeface="Times New Roman" charset="0"/>
              </a:rPr>
              <a:t> 0)</a:t>
            </a:r>
          </a:p>
          <a:p>
            <a:pPr marL="342900" indent="-342900" eaLnBrk="1" hangingPunct="1">
              <a:lnSpc>
                <a:spcPct val="90000"/>
              </a:lnSpc>
              <a:spcBef>
                <a:spcPct val="20000"/>
              </a:spcBef>
              <a:buSzPct val="55000"/>
              <a:buFont typeface="Wingdings" charset="0"/>
              <a:buChar char="u"/>
            </a:pPr>
            <a:r>
              <a:rPr lang="en-US" dirty="0">
                <a:latin typeface="Times New Roman" charset="0"/>
              </a:rPr>
              <a:t>Double torus (</a:t>
            </a:r>
            <a:r>
              <a:rPr lang="en-US" dirty="0">
                <a:latin typeface="Times New Roman" charset="0"/>
                <a:sym typeface="Symbol" charset="0"/>
              </a:rPr>
              <a:t>=</a:t>
            </a:r>
            <a:r>
              <a:rPr lang="en-US" dirty="0">
                <a:latin typeface="Times New Roman" charset="0"/>
              </a:rPr>
              <a:t> -2)  </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058760" y="77040"/>
              <a:ext cx="8062920" cy="6035760"/>
            </p14:xfrm>
          </p:contentPart>
        </mc:Choice>
        <mc:Fallback xmlns="">
          <p:pic>
            <p:nvPicPr>
              <p:cNvPr id="2" name="Ink 1"/>
              <p:cNvPicPr/>
              <p:nvPr/>
            </p:nvPicPr>
            <p:blipFill>
              <a:blip r:embed="rId7"/>
              <a:stretch>
                <a:fillRect/>
              </a:stretch>
            </p:blipFill>
            <p:spPr>
              <a:xfrm>
                <a:off x="1050840" y="68400"/>
                <a:ext cx="8078400" cy="6053400"/>
              </a:xfrm>
              <a:prstGeom prst="rect">
                <a:avLst/>
              </a:prstGeom>
            </p:spPr>
          </p:pic>
        </mc:Fallback>
      </mc:AlternateContent>
    </p:spTree>
    <p:extLst>
      <p:ext uri="{BB962C8B-B14F-4D97-AF65-F5344CB8AC3E}">
        <p14:creationId xmlns:p14="http://schemas.microsoft.com/office/powerpoint/2010/main" val="670225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1469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4693">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4693">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46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utoUpdateAnimBg="0"/>
      <p:bldP spid="114693"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711A-9DBE-D34E-9243-ACA9CA8F6C22}"/>
              </a:ext>
            </a:extLst>
          </p:cNvPr>
          <p:cNvSpPr>
            <a:spLocks noGrp="1"/>
          </p:cNvSpPr>
          <p:nvPr>
            <p:ph type="title"/>
          </p:nvPr>
        </p:nvSpPr>
        <p:spPr/>
        <p:txBody>
          <a:bodyPr/>
          <a:lstStyle/>
          <a:p>
            <a:r>
              <a:rPr lang="en-US" dirty="0"/>
              <a:t>Reeb Graph : 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955599-197A-9647-B3F0-CED531F37EB7}"/>
                  </a:ext>
                </a:extLst>
              </p:cNvPr>
              <p:cNvSpPr>
                <a:spLocks noGrp="1"/>
              </p:cNvSpPr>
              <p:nvPr>
                <p:ph idx="1"/>
              </p:nvPr>
            </p:nvSpPr>
            <p:spPr/>
            <p:txBody>
              <a:bodyPr>
                <a:normAutofit lnSpcReduction="10000"/>
              </a:bodyPr>
              <a:lstStyle/>
              <a:p>
                <a:r>
                  <a:rPr lang="en-US" dirty="0"/>
                  <a:t>Node degree</a:t>
                </a:r>
              </a:p>
              <a:p>
                <a:pPr lvl="1"/>
                <a:r>
                  <a:rPr lang="en-US" dirty="0"/>
                  <a:t>Reeb graph: 1 or 3</a:t>
                </a:r>
              </a:p>
              <a:p>
                <a:pPr lvl="1"/>
                <a:r>
                  <a:rPr lang="en-US" dirty="0"/>
                  <a:t>Augmented : 1, 2, 3</a:t>
                </a:r>
              </a:p>
              <a:p>
                <a:r>
                  <a:rPr lang="en-US" dirty="0"/>
                  <a:t>Mapping components</a:t>
                </a:r>
              </a:p>
              <a:p>
                <a:pPr lvl="1"/>
                <a14:m>
                  <m:oMath xmlns:m="http://schemas.openxmlformats.org/officeDocument/2006/math">
                    <m:sSub>
                      <m:sSubPr>
                        <m:ctrlPr>
                          <a:rPr lang="el-GR" i="1" smtClean="0">
                            <a:solidFill>
                              <a:srgbClr val="AB7942"/>
                            </a:solidFill>
                            <a:latin typeface="Cambria Math" panose="02040503050406030204" pitchFamily="18" charset="0"/>
                            <a:ea typeface="Cambria Math" panose="02040503050406030204" pitchFamily="18" charset="0"/>
                          </a:rPr>
                        </m:ctrlPr>
                      </m:sSubPr>
                      <m:e>
                        <m:r>
                          <m:rPr>
                            <m:sty m:val="p"/>
                          </m:rPr>
                          <a:rPr lang="el-GR" i="1">
                            <a:solidFill>
                              <a:srgbClr val="AB7942"/>
                            </a:solidFill>
                            <a:latin typeface="Cambria Math" panose="02040503050406030204" pitchFamily="18" charset="0"/>
                            <a:ea typeface="Cambria Math" panose="02040503050406030204" pitchFamily="18" charset="0"/>
                          </a:rPr>
                          <m:t>β</m:t>
                        </m:r>
                      </m:e>
                      <m:sub>
                        <m:r>
                          <a:rPr lang="en-US" b="0" i="1" smtClean="0">
                            <a:solidFill>
                              <a:srgbClr val="AB7942"/>
                            </a:solidFill>
                            <a:latin typeface="Cambria Math" panose="02040503050406030204" pitchFamily="18" charset="0"/>
                            <a:ea typeface="Cambria Math" panose="02040503050406030204" pitchFamily="18" charset="0"/>
                          </a:rPr>
                          <m:t>0</m:t>
                        </m:r>
                      </m:sub>
                    </m:sSub>
                    <m:d>
                      <m:dPr>
                        <m:ctrlPr>
                          <a:rPr lang="el-GR" i="1">
                            <a:solidFill>
                              <a:srgbClr val="AB7942"/>
                            </a:solidFill>
                            <a:latin typeface="Cambria Math" panose="02040503050406030204" pitchFamily="18" charset="0"/>
                            <a:ea typeface="Cambria Math" panose="02040503050406030204" pitchFamily="18" charset="0"/>
                          </a:rPr>
                        </m:ctrlPr>
                      </m:dPr>
                      <m:e>
                        <m:r>
                          <a:rPr lang="en-US" i="1">
                            <a:solidFill>
                              <a:srgbClr val="AB7942"/>
                            </a:solidFill>
                            <a:latin typeface="Cambria Math" panose="02040503050406030204" pitchFamily="18" charset="0"/>
                            <a:ea typeface="Cambria Math" panose="02040503050406030204" pitchFamily="18" charset="0"/>
                          </a:rPr>
                          <m:t>𝑅</m:t>
                        </m:r>
                      </m:e>
                    </m:d>
                    <m:r>
                      <a:rPr lang="en-US" b="0" i="1" smtClean="0">
                        <a:solidFill>
                          <a:srgbClr val="AB7942"/>
                        </a:solidFill>
                        <a:latin typeface="Cambria Math" panose="02040503050406030204" pitchFamily="18" charset="0"/>
                        <a:ea typeface="Cambria Math" panose="02040503050406030204" pitchFamily="18" charset="0"/>
                      </a:rPr>
                      <m:t>=</m:t>
                    </m:r>
                  </m:oMath>
                </a14:m>
                <a:r>
                  <a:rPr lang="en-US" dirty="0">
                    <a:solidFill>
                      <a:srgbClr val="AB7942"/>
                    </a:solidFill>
                  </a:rPr>
                  <a:t> </a:t>
                </a:r>
                <a14:m>
                  <m:oMath xmlns:m="http://schemas.openxmlformats.org/officeDocument/2006/math">
                    <m:sSub>
                      <m:sSubPr>
                        <m:ctrlPr>
                          <a:rPr lang="el-GR" i="1">
                            <a:solidFill>
                              <a:srgbClr val="AB7942"/>
                            </a:solidFill>
                            <a:latin typeface="Cambria Math" panose="02040503050406030204" pitchFamily="18" charset="0"/>
                            <a:ea typeface="Cambria Math" panose="02040503050406030204" pitchFamily="18" charset="0"/>
                          </a:rPr>
                        </m:ctrlPr>
                      </m:sSubPr>
                      <m:e>
                        <m:r>
                          <m:rPr>
                            <m:sty m:val="p"/>
                          </m:rPr>
                          <a:rPr lang="el-GR" i="1">
                            <a:solidFill>
                              <a:srgbClr val="AB7942"/>
                            </a:solidFill>
                            <a:latin typeface="Cambria Math" panose="02040503050406030204" pitchFamily="18" charset="0"/>
                            <a:ea typeface="Cambria Math" panose="02040503050406030204" pitchFamily="18" charset="0"/>
                          </a:rPr>
                          <m:t>β</m:t>
                        </m:r>
                      </m:e>
                      <m:sub>
                        <m:r>
                          <a:rPr lang="en-US" b="0" i="1" smtClean="0">
                            <a:solidFill>
                              <a:srgbClr val="AB7942"/>
                            </a:solidFill>
                            <a:latin typeface="Cambria Math" panose="02040503050406030204" pitchFamily="18" charset="0"/>
                            <a:ea typeface="Cambria Math" panose="02040503050406030204" pitchFamily="18" charset="0"/>
                          </a:rPr>
                          <m:t>0</m:t>
                        </m:r>
                      </m:sub>
                    </m:sSub>
                    <m:d>
                      <m:dPr>
                        <m:ctrlPr>
                          <a:rPr lang="en-US" i="1">
                            <a:solidFill>
                              <a:srgbClr val="AB7942"/>
                            </a:solidFill>
                            <a:latin typeface="Cambria Math" panose="02040503050406030204" pitchFamily="18" charset="0"/>
                            <a:ea typeface="Cambria Math" panose="02040503050406030204" pitchFamily="18" charset="0"/>
                          </a:rPr>
                        </m:ctrlPr>
                      </m:dPr>
                      <m:e>
                        <m:r>
                          <a:rPr lang="en-US" i="1">
                            <a:solidFill>
                              <a:srgbClr val="AB7942"/>
                            </a:solidFill>
                            <a:latin typeface="Cambria Math" panose="02040503050406030204" pitchFamily="18" charset="0"/>
                            <a:ea typeface="Cambria Math" panose="02040503050406030204" pitchFamily="18" charset="0"/>
                          </a:rPr>
                          <m:t>𝕄</m:t>
                        </m:r>
                      </m:e>
                    </m:d>
                  </m:oMath>
                </a14:m>
                <a:endParaRPr lang="en-US" dirty="0">
                  <a:solidFill>
                    <a:srgbClr val="AB7942"/>
                  </a:solidFill>
                </a:endParaRPr>
              </a:p>
              <a:p>
                <a:r>
                  <a:rPr lang="en-US" dirty="0"/>
                  <a:t>Mapping loops</a:t>
                </a:r>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l-GR" i="1" smtClean="0">
                            <a:solidFill>
                              <a:srgbClr val="AB7942"/>
                            </a:solidFill>
                            <a:latin typeface="Cambria Math" panose="02040503050406030204" pitchFamily="18" charset="0"/>
                            <a:ea typeface="Cambria Math" panose="02040503050406030204" pitchFamily="18" charset="0"/>
                          </a:rPr>
                        </m:ctrlPr>
                      </m:sSubPr>
                      <m:e>
                        <m:r>
                          <m:rPr>
                            <m:sty m:val="p"/>
                          </m:rPr>
                          <a:rPr lang="el-GR" i="1">
                            <a:solidFill>
                              <a:srgbClr val="AB7942"/>
                            </a:solidFill>
                            <a:latin typeface="Cambria Math" panose="02040503050406030204" pitchFamily="18" charset="0"/>
                            <a:ea typeface="Cambria Math" panose="02040503050406030204" pitchFamily="18" charset="0"/>
                          </a:rPr>
                          <m:t>β</m:t>
                        </m:r>
                      </m:e>
                      <m:sub>
                        <m:r>
                          <a:rPr lang="en-US" b="0" i="1" smtClean="0">
                            <a:solidFill>
                              <a:srgbClr val="AB7942"/>
                            </a:solidFill>
                            <a:latin typeface="Cambria Math" panose="02040503050406030204" pitchFamily="18" charset="0"/>
                            <a:ea typeface="Cambria Math" panose="02040503050406030204" pitchFamily="18" charset="0"/>
                          </a:rPr>
                          <m:t>1</m:t>
                        </m:r>
                      </m:sub>
                    </m:sSub>
                    <m:d>
                      <m:dPr>
                        <m:ctrlPr>
                          <a:rPr lang="el-GR" i="1" smtClean="0">
                            <a:solidFill>
                              <a:srgbClr val="AB7942"/>
                            </a:solidFill>
                            <a:latin typeface="Cambria Math" panose="02040503050406030204" pitchFamily="18" charset="0"/>
                            <a:ea typeface="Cambria Math" panose="02040503050406030204" pitchFamily="18" charset="0"/>
                          </a:rPr>
                        </m:ctrlPr>
                      </m:dPr>
                      <m:e>
                        <m:r>
                          <a:rPr lang="en-US" b="0" i="1" smtClean="0">
                            <a:solidFill>
                              <a:srgbClr val="AB7942"/>
                            </a:solidFill>
                            <a:latin typeface="Cambria Math" panose="02040503050406030204" pitchFamily="18" charset="0"/>
                            <a:ea typeface="Cambria Math" panose="02040503050406030204" pitchFamily="18" charset="0"/>
                          </a:rPr>
                          <m:t>𝑅</m:t>
                        </m:r>
                      </m:e>
                    </m:d>
                    <m:r>
                      <a:rPr lang="en-US" i="1" smtClean="0">
                        <a:solidFill>
                          <a:srgbClr val="AB7942"/>
                        </a:solidFill>
                        <a:latin typeface="Cambria Math" panose="02040503050406030204" pitchFamily="18" charset="0"/>
                        <a:ea typeface="Cambria Math" panose="02040503050406030204" pitchFamily="18" charset="0"/>
                      </a:rPr>
                      <m:t>≤</m:t>
                    </m:r>
                  </m:oMath>
                </a14:m>
                <a:r>
                  <a:rPr lang="en-US" dirty="0">
                    <a:solidFill>
                      <a:srgbClr val="AB7942"/>
                    </a:solidFill>
                  </a:rPr>
                  <a:t> </a:t>
                </a:r>
                <a14:m>
                  <m:oMath xmlns:m="http://schemas.openxmlformats.org/officeDocument/2006/math">
                    <m:sSub>
                      <m:sSubPr>
                        <m:ctrlPr>
                          <a:rPr lang="el-GR" i="1">
                            <a:solidFill>
                              <a:srgbClr val="AB7942"/>
                            </a:solidFill>
                            <a:latin typeface="Cambria Math" panose="02040503050406030204" pitchFamily="18" charset="0"/>
                            <a:ea typeface="Cambria Math" panose="02040503050406030204" pitchFamily="18" charset="0"/>
                          </a:rPr>
                        </m:ctrlPr>
                      </m:sSubPr>
                      <m:e>
                        <m:r>
                          <m:rPr>
                            <m:sty m:val="p"/>
                          </m:rPr>
                          <a:rPr lang="el-GR" i="1">
                            <a:solidFill>
                              <a:srgbClr val="AB7942"/>
                            </a:solidFill>
                            <a:latin typeface="Cambria Math" panose="02040503050406030204" pitchFamily="18" charset="0"/>
                            <a:ea typeface="Cambria Math" panose="02040503050406030204" pitchFamily="18" charset="0"/>
                          </a:rPr>
                          <m:t>β</m:t>
                        </m:r>
                      </m:e>
                      <m:sub>
                        <m:r>
                          <a:rPr lang="en-US" i="1">
                            <a:solidFill>
                              <a:srgbClr val="AB7942"/>
                            </a:solidFill>
                            <a:latin typeface="Cambria Math" panose="02040503050406030204" pitchFamily="18" charset="0"/>
                            <a:ea typeface="Cambria Math" panose="02040503050406030204" pitchFamily="18" charset="0"/>
                          </a:rPr>
                          <m:t>1</m:t>
                        </m:r>
                      </m:sub>
                    </m:sSub>
                    <m:d>
                      <m:dPr>
                        <m:ctrlPr>
                          <a:rPr lang="en-US" b="0" i="1" smtClean="0">
                            <a:solidFill>
                              <a:srgbClr val="AB7942"/>
                            </a:solidFill>
                            <a:latin typeface="Cambria Math" panose="02040503050406030204" pitchFamily="18" charset="0"/>
                            <a:ea typeface="Cambria Math" panose="02040503050406030204" pitchFamily="18" charset="0"/>
                          </a:rPr>
                        </m:ctrlPr>
                      </m:dPr>
                      <m:e>
                        <m:r>
                          <a:rPr lang="en-US" b="0" i="1" smtClean="0">
                            <a:solidFill>
                              <a:srgbClr val="AB7942"/>
                            </a:solidFill>
                            <a:latin typeface="Cambria Math" panose="02040503050406030204" pitchFamily="18" charset="0"/>
                            <a:ea typeface="Cambria Math" panose="02040503050406030204" pitchFamily="18" charset="0"/>
                          </a:rPr>
                          <m:t>𝕄</m:t>
                        </m:r>
                      </m:e>
                    </m:d>
                  </m:oMath>
                </a14:m>
                <a:endParaRPr lang="en-US" dirty="0">
                  <a:solidFill>
                    <a:srgbClr val="AB7942"/>
                  </a:solidFill>
                </a:endParaRPr>
              </a:p>
              <a:p>
                <a:pPr lvl="1"/>
                <a14:m>
                  <m:oMath xmlns:m="http://schemas.openxmlformats.org/officeDocument/2006/math">
                    <m:r>
                      <a:rPr lang="en-US" i="1">
                        <a:latin typeface="Cambria Math" panose="02040503050406030204" pitchFamily="18" charset="0"/>
                        <a:ea typeface="Cambria Math" panose="02040503050406030204" pitchFamily="18" charset="0"/>
                      </a:rPr>
                      <m:t>𝕄</m:t>
                    </m:r>
                  </m:oMath>
                </a14:m>
                <a:r>
                  <a:rPr lang="en-US" dirty="0"/>
                  <a:t> simply connected implies </a:t>
                </a:r>
                <a14:m>
                  <m:oMath xmlns:m="http://schemas.openxmlformats.org/officeDocument/2006/math">
                    <m:r>
                      <a:rPr lang="en-US" i="1">
                        <a:latin typeface="Cambria Math" panose="02040503050406030204" pitchFamily="18" charset="0"/>
                        <a:ea typeface="Cambria Math" panose="02040503050406030204" pitchFamily="18" charset="0"/>
                      </a:rPr>
                      <m:t>𝑅</m:t>
                    </m:r>
                  </m:oMath>
                </a14:m>
                <a:r>
                  <a:rPr lang="en-US" dirty="0"/>
                  <a:t> is a tree</a:t>
                </a:r>
              </a:p>
              <a:p>
                <a:pPr lvl="1"/>
                <a:endParaRPr lang="en-US" dirty="0"/>
              </a:p>
            </p:txBody>
          </p:sp>
        </mc:Choice>
        <mc:Fallback xmlns="">
          <p:sp>
            <p:nvSpPr>
              <p:cNvPr id="3" name="Content Placeholder 2">
                <a:extLst>
                  <a:ext uri="{FF2B5EF4-FFF2-40B4-BE49-F238E27FC236}">
                    <a16:creationId xmlns:a16="http://schemas.microsoft.com/office/drawing/2014/main" id="{A2955599-197A-9647-B3F0-CED531F37EB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FF4D35F-CF49-1D4D-9E5B-C818CBE57B89}"/>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102C317B-76F8-954C-B2D8-7F75288A896D}"/>
              </a:ext>
            </a:extLst>
          </p:cNvPr>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a:extLst>
              <a:ext uri="{FF2B5EF4-FFF2-40B4-BE49-F238E27FC236}">
                <a16:creationId xmlns:a16="http://schemas.microsoft.com/office/drawing/2014/main" id="{A967760E-FE45-B642-B99D-4D739B3C1A06}"/>
              </a:ext>
            </a:extLst>
          </p:cNvPr>
          <p:cNvSpPr>
            <a:spLocks noGrp="1"/>
          </p:cNvSpPr>
          <p:nvPr>
            <p:ph type="sldNum" sz="quarter" idx="12"/>
          </p:nvPr>
        </p:nvSpPr>
        <p:spPr/>
        <p:txBody>
          <a:bodyPr/>
          <a:lstStyle/>
          <a:p>
            <a:fld id="{2BB2C10A-8FDE-DC48-BE6E-11A39CCD29F1}" type="slidenum">
              <a:rPr lang="en-US" smtClean="0"/>
              <a:pPr/>
              <a:t>35</a:t>
            </a:fld>
            <a:endParaRPr lang="en-US"/>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928080" y="1444680"/>
              <a:ext cx="8038440" cy="4097160"/>
            </p14:xfrm>
          </p:contentPart>
        </mc:Choice>
        <mc:Fallback xmlns="">
          <p:pic>
            <p:nvPicPr>
              <p:cNvPr id="7" name="Ink 6"/>
              <p:cNvPicPr/>
              <p:nvPr/>
            </p:nvPicPr>
            <p:blipFill>
              <a:blip r:embed="rId5"/>
              <a:stretch>
                <a:fillRect/>
              </a:stretch>
            </p:blipFill>
            <p:spPr>
              <a:xfrm>
                <a:off x="923400" y="1436760"/>
                <a:ext cx="8046360" cy="4110480"/>
              </a:xfrm>
              <a:prstGeom prst="rect">
                <a:avLst/>
              </a:prstGeom>
            </p:spPr>
          </p:pic>
        </mc:Fallback>
      </mc:AlternateContent>
    </p:spTree>
    <p:extLst>
      <p:ext uri="{BB962C8B-B14F-4D97-AF65-F5344CB8AC3E}">
        <p14:creationId xmlns:p14="http://schemas.microsoft.com/office/powerpoint/2010/main" val="37138607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3DF4-0EC9-4243-8C40-C80A955C9B85}"/>
              </a:ext>
            </a:extLst>
          </p:cNvPr>
          <p:cNvSpPr>
            <a:spLocks noGrp="1"/>
          </p:cNvSpPr>
          <p:nvPr>
            <p:ph type="title"/>
          </p:nvPr>
        </p:nvSpPr>
        <p:spPr/>
        <p:txBody>
          <a:bodyPr/>
          <a:lstStyle/>
          <a:p>
            <a:r>
              <a:rPr lang="en-US" dirty="0"/>
              <a:t>Reeb Graph : Loops</a:t>
            </a:r>
          </a:p>
        </p:txBody>
      </p:sp>
      <p:sp>
        <p:nvSpPr>
          <p:cNvPr id="6" name="Content Placeholder 5">
            <a:extLst>
              <a:ext uri="{FF2B5EF4-FFF2-40B4-BE49-F238E27FC236}">
                <a16:creationId xmlns:a16="http://schemas.microsoft.com/office/drawing/2014/main" id="{AB29C0EB-0F34-0F45-B99A-10171720AB81}"/>
              </a:ext>
            </a:extLst>
          </p:cNvPr>
          <p:cNvSpPr>
            <a:spLocks noGrp="1"/>
          </p:cNvSpPr>
          <p:nvPr>
            <p:ph idx="1"/>
          </p:nvPr>
        </p:nvSpPr>
        <p:spPr/>
        <p:txBody>
          <a:bodyPr>
            <a:normAutofit fontScale="92500" lnSpcReduction="10000"/>
          </a:bodyPr>
          <a:lstStyle/>
          <a:p>
            <a:r>
              <a:rPr lang="en-US" dirty="0"/>
              <a:t>Closed orientable surface domain</a:t>
            </a:r>
          </a:p>
          <a:p>
            <a:pPr lvl="1"/>
            <a:r>
              <a:rPr lang="en-US" dirty="0"/>
              <a:t>#loops = g </a:t>
            </a:r>
          </a:p>
          <a:p>
            <a:pPr lvl="1"/>
            <a:r>
              <a:rPr lang="en-US" dirty="0"/>
              <a:t>g : genus of surface</a:t>
            </a:r>
          </a:p>
          <a:p>
            <a:r>
              <a:rPr lang="en-US" dirty="0"/>
              <a:t>Open orientable surface domain</a:t>
            </a:r>
          </a:p>
          <a:p>
            <a:pPr lvl="1"/>
            <a:r>
              <a:rPr lang="en-US" dirty="0"/>
              <a:t>g ≦ #loops ≦ β</a:t>
            </a:r>
            <a:r>
              <a:rPr lang="en-US" baseline="-25000" dirty="0"/>
              <a:t>1</a:t>
            </a:r>
            <a:r>
              <a:rPr lang="en-US" dirty="0"/>
              <a:t>=2g+h-1</a:t>
            </a:r>
          </a:p>
          <a:p>
            <a:endParaRPr lang="en-US" baseline="-25000" dirty="0"/>
          </a:p>
          <a:p>
            <a:r>
              <a:rPr lang="en-US" dirty="0"/>
              <a:t>Simply connected domains</a:t>
            </a:r>
          </a:p>
          <a:p>
            <a:pPr lvl="1"/>
            <a:r>
              <a:rPr lang="en-US" dirty="0"/>
              <a:t>#loops = 0</a:t>
            </a:r>
          </a:p>
          <a:p>
            <a:pPr lvl="1"/>
            <a:r>
              <a:rPr lang="en-US" dirty="0"/>
              <a:t>Contour Tree</a:t>
            </a:r>
          </a:p>
        </p:txBody>
      </p:sp>
      <p:sp>
        <p:nvSpPr>
          <p:cNvPr id="3" name="Date Placeholder 2">
            <a:extLst>
              <a:ext uri="{FF2B5EF4-FFF2-40B4-BE49-F238E27FC236}">
                <a16:creationId xmlns:a16="http://schemas.microsoft.com/office/drawing/2014/main" id="{22A564C6-2799-1748-9838-598BEAFF0DAE}"/>
              </a:ext>
            </a:extLst>
          </p:cNvPr>
          <p:cNvSpPr>
            <a:spLocks noGrp="1"/>
          </p:cNvSpPr>
          <p:nvPr>
            <p:ph type="dt" sz="half" idx="10"/>
          </p:nvPr>
        </p:nvSpPr>
        <p:spPr/>
        <p:txBody>
          <a:bodyPr/>
          <a:lstStyle/>
          <a:p>
            <a:pPr>
              <a:defRPr/>
            </a:pPr>
            <a:r>
              <a:rPr lang="en-IN"/>
              <a:t>Vijay Natarajan</a:t>
            </a:r>
            <a:endParaRPr lang="en-US"/>
          </a:p>
        </p:txBody>
      </p:sp>
      <p:sp>
        <p:nvSpPr>
          <p:cNvPr id="4" name="Footer Placeholder 3">
            <a:extLst>
              <a:ext uri="{FF2B5EF4-FFF2-40B4-BE49-F238E27FC236}">
                <a16:creationId xmlns:a16="http://schemas.microsoft.com/office/drawing/2014/main" id="{FAF291C4-3436-3E42-B795-B811B15FD62C}"/>
              </a:ext>
            </a:extLst>
          </p:cNvPr>
          <p:cNvSpPr>
            <a:spLocks noGrp="1"/>
          </p:cNvSpPr>
          <p:nvPr>
            <p:ph type="ftr" sz="quarter" idx="11"/>
          </p:nvPr>
        </p:nvSpPr>
        <p:spPr/>
        <p:txBody>
          <a:bodyPr/>
          <a:lstStyle/>
          <a:p>
            <a:pPr>
              <a:defRPr/>
            </a:pPr>
            <a:r>
              <a:rPr lang="en-IN"/>
              <a:t>ACM Summer School 2019 : Reeb Graphs and Applications</a:t>
            </a:r>
            <a:endParaRPr lang="en-US"/>
          </a:p>
        </p:txBody>
      </p:sp>
      <p:sp>
        <p:nvSpPr>
          <p:cNvPr id="5" name="Slide Number Placeholder 4">
            <a:extLst>
              <a:ext uri="{FF2B5EF4-FFF2-40B4-BE49-F238E27FC236}">
                <a16:creationId xmlns:a16="http://schemas.microsoft.com/office/drawing/2014/main" id="{A6556586-683D-8848-BE22-AC51C767EE7C}"/>
              </a:ext>
            </a:extLst>
          </p:cNvPr>
          <p:cNvSpPr>
            <a:spLocks noGrp="1"/>
          </p:cNvSpPr>
          <p:nvPr>
            <p:ph type="sldNum" sz="quarter" idx="12"/>
          </p:nvPr>
        </p:nvSpPr>
        <p:spPr/>
        <p:txBody>
          <a:bodyPr/>
          <a:lstStyle/>
          <a:p>
            <a:pPr>
              <a:defRPr/>
            </a:pPr>
            <a:fld id="{57A18CA1-2750-2448-B4B5-4DA9CF251EE2}" type="slidenum">
              <a:rPr lang="en-US" smtClean="0"/>
              <a:pPr>
                <a:defRPr/>
              </a:pPr>
              <a:t>36</a:t>
            </a:fld>
            <a:endParaRPr lang="en-US"/>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15800" y="1864080"/>
              <a:ext cx="8490240" cy="4333320"/>
            </p14:xfrm>
          </p:contentPart>
        </mc:Choice>
        <mc:Fallback xmlns="">
          <p:pic>
            <p:nvPicPr>
              <p:cNvPr id="7" name="Ink 6"/>
              <p:cNvPicPr/>
              <p:nvPr/>
            </p:nvPicPr>
            <p:blipFill>
              <a:blip r:embed="rId4"/>
              <a:stretch>
                <a:fillRect/>
              </a:stretch>
            </p:blipFill>
            <p:spPr>
              <a:xfrm>
                <a:off x="407160" y="1858320"/>
                <a:ext cx="8505360" cy="4347000"/>
              </a:xfrm>
              <a:prstGeom prst="rect">
                <a:avLst/>
              </a:prstGeom>
            </p:spPr>
          </p:pic>
        </mc:Fallback>
      </mc:AlternateContent>
    </p:spTree>
    <p:extLst>
      <p:ext uri="{BB962C8B-B14F-4D97-AF65-F5344CB8AC3E}">
        <p14:creationId xmlns:p14="http://schemas.microsoft.com/office/powerpoint/2010/main" val="409832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2">
            <a:extLst>
              <a:ext uri="{FF2B5EF4-FFF2-40B4-BE49-F238E27FC236}">
                <a16:creationId xmlns:a16="http://schemas.microsoft.com/office/drawing/2014/main" id="{619C6464-B0F9-EF41-AC62-EEA0B1D2B294}"/>
              </a:ext>
            </a:extLst>
          </p:cNvPr>
          <p:cNvGraphicFramePr>
            <a:graphicFrameLocks noChangeAspect="1"/>
          </p:cNvGraphicFramePr>
          <p:nvPr>
            <p:extLst>
              <p:ext uri="{D42A27DB-BD31-4B8C-83A1-F6EECF244321}">
                <p14:modId xmlns:p14="http://schemas.microsoft.com/office/powerpoint/2010/main" val="2036926356"/>
              </p:ext>
            </p:extLst>
          </p:nvPr>
        </p:nvGraphicFramePr>
        <p:xfrm>
          <a:off x="3560884" y="4231371"/>
          <a:ext cx="2030787" cy="1354868"/>
        </p:xfrm>
        <a:graphic>
          <a:graphicData uri="http://schemas.openxmlformats.org/presentationml/2006/ole">
            <mc:AlternateContent xmlns:mc="http://schemas.openxmlformats.org/markup-compatibility/2006">
              <mc:Choice xmlns:v="urn:schemas-microsoft-com:vml" Requires="v">
                <p:oleObj spid="_x0000_s24646" name="Acrobat Document" r:id="rId8" imgW="8503200" imgH="5678280" progId="AcroExch.Document.7">
                  <p:embed/>
                </p:oleObj>
              </mc:Choice>
              <mc:Fallback>
                <p:oleObj name="Acrobat Document" r:id="rId8" imgW="8503200" imgH="5678280" progId="AcroExch.Document.7">
                  <p:embed/>
                  <p:pic>
                    <p:nvPicPr>
                      <p:cNvPr id="13" name="Object 2">
                        <a:extLst>
                          <a:ext uri="{FF2B5EF4-FFF2-40B4-BE49-F238E27FC236}">
                            <a16:creationId xmlns:a16="http://schemas.microsoft.com/office/drawing/2014/main" id="{619C6464-B0F9-EF41-AC62-EEA0B1D2B2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0884" y="4231371"/>
                        <a:ext cx="2030787" cy="1354868"/>
                      </a:xfrm>
                      <a:prstGeom prst="rect">
                        <a:avLst/>
                      </a:prstGeom>
                      <a:noFill/>
                      <a:ln>
                        <a:noFill/>
                      </a:ln>
                      <a:effectLst/>
                    </p:spPr>
                  </p:pic>
                </p:oleObj>
              </mc:Fallback>
            </mc:AlternateContent>
          </a:graphicData>
        </a:graphic>
      </p:graphicFrame>
      <p:pic>
        <p:nvPicPr>
          <p:cNvPr id="9" name="sweep.avi">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2322384" y="1933197"/>
            <a:ext cx="4681728" cy="3511296"/>
          </a:xfrm>
          <a:prstGeom prst="rect">
            <a:avLst/>
          </a:prstGeom>
          <a:effectLst/>
        </p:spPr>
      </p:pic>
      <p:sp>
        <p:nvSpPr>
          <p:cNvPr id="2" name="Title 1"/>
          <p:cNvSpPr>
            <a:spLocks noGrp="1"/>
          </p:cNvSpPr>
          <p:nvPr>
            <p:ph type="title"/>
          </p:nvPr>
        </p:nvSpPr>
        <p:spPr/>
        <p:txBody>
          <a:bodyPr/>
          <a:lstStyle/>
          <a:p>
            <a:r>
              <a:rPr lang="en-US" dirty="0"/>
              <a:t>Contour Tree</a:t>
            </a:r>
          </a:p>
        </p:txBody>
      </p:sp>
      <p:sp>
        <p:nvSpPr>
          <p:cNvPr id="4" name="Date Placeholder 3"/>
          <p:cNvSpPr>
            <a:spLocks noGrp="1"/>
          </p:cNvSpPr>
          <p:nvPr>
            <p:ph type="dt" sz="half" idx="10"/>
          </p:nvPr>
        </p:nvSpPr>
        <p:spPr/>
        <p:txBody>
          <a:bodyPr/>
          <a:lstStyle/>
          <a:p>
            <a:pPr>
              <a:defRPr/>
            </a:pPr>
            <a:r>
              <a:rPr lang="en-IN"/>
              <a:t>Vijay Natarajan</a:t>
            </a:r>
            <a:endParaRPr lang="en-US" dirty="0"/>
          </a:p>
        </p:txBody>
      </p:sp>
      <p:sp>
        <p:nvSpPr>
          <p:cNvPr id="5" name="Footer Placeholder 4"/>
          <p:cNvSpPr>
            <a:spLocks noGrp="1"/>
          </p:cNvSpPr>
          <p:nvPr>
            <p:ph type="ftr" sz="quarter" idx="11"/>
          </p:nvPr>
        </p:nvSpPr>
        <p:spPr/>
        <p:txBody>
          <a:bodyPr/>
          <a:lstStyle/>
          <a:p>
            <a:pPr>
              <a:defRPr/>
            </a:pPr>
            <a:r>
              <a:rPr lang="en-US"/>
              <a:t>ACM Summer School 2019 : Reeb Graphs and Applications</a:t>
            </a:r>
          </a:p>
        </p:txBody>
      </p:sp>
      <p:sp>
        <p:nvSpPr>
          <p:cNvPr id="6" name="Slide Number Placeholder 5"/>
          <p:cNvSpPr>
            <a:spLocks noGrp="1"/>
          </p:cNvSpPr>
          <p:nvPr>
            <p:ph type="sldNum" sz="quarter" idx="12"/>
          </p:nvPr>
        </p:nvSpPr>
        <p:spPr/>
        <p:txBody>
          <a:bodyPr/>
          <a:lstStyle/>
          <a:p>
            <a:pPr>
              <a:defRPr/>
            </a:pPr>
            <a:fld id="{587F5C1B-BC4D-2549-8E8D-AAD6088CAA6C}" type="slidenum">
              <a:rPr lang="en-US" smtClean="0"/>
              <a:pPr>
                <a:defRPr/>
              </a:pPr>
              <a:t>37</a:t>
            </a:fld>
            <a:endParaRPr lang="en-US"/>
          </a:p>
        </p:txBody>
      </p:sp>
      <p:graphicFrame>
        <p:nvGraphicFramePr>
          <p:cNvPr id="11" name="Object 2"/>
          <p:cNvGraphicFramePr>
            <a:graphicFrameLocks noChangeAspect="1"/>
          </p:cNvGraphicFramePr>
          <p:nvPr>
            <p:extLst>
              <p:ext uri="{D42A27DB-BD31-4B8C-83A1-F6EECF244321}">
                <p14:modId xmlns:p14="http://schemas.microsoft.com/office/powerpoint/2010/main" val="2936815235"/>
              </p:ext>
            </p:extLst>
          </p:nvPr>
        </p:nvGraphicFramePr>
        <p:xfrm>
          <a:off x="251520" y="1198492"/>
          <a:ext cx="1493838" cy="419100"/>
        </p:xfrm>
        <a:graphic>
          <a:graphicData uri="http://schemas.openxmlformats.org/presentationml/2006/ole">
            <mc:AlternateContent xmlns:mc="http://schemas.openxmlformats.org/markup-compatibility/2006">
              <mc:Choice xmlns:v="urn:schemas-microsoft-com:vml" Requires="v">
                <p:oleObj spid="_x0000_s24647" name="Equation" r:id="rId11" imgW="635000" imgH="177800" progId="Equation.3">
                  <p:embed/>
                </p:oleObj>
              </mc:Choice>
              <mc:Fallback>
                <p:oleObj name="Equation" r:id="rId11" imgW="635000" imgH="177800" progId="Equation.3">
                  <p:embed/>
                  <p:pic>
                    <p:nvPicPr>
                      <p:cNvPr id="11"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520" y="1198492"/>
                        <a:ext cx="1493838" cy="41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14" name="Object 20">
            <a:extLst>
              <a:ext uri="{FF2B5EF4-FFF2-40B4-BE49-F238E27FC236}">
                <a16:creationId xmlns:a16="http://schemas.microsoft.com/office/drawing/2014/main" id="{3812BB1B-0F1E-BF41-BD99-0913F90060E3}"/>
              </a:ext>
            </a:extLst>
          </p:cNvPr>
          <p:cNvGraphicFramePr>
            <a:graphicFrameLocks noChangeAspect="1"/>
          </p:cNvGraphicFramePr>
          <p:nvPr>
            <p:extLst>
              <p:ext uri="{D42A27DB-BD31-4B8C-83A1-F6EECF244321}">
                <p14:modId xmlns:p14="http://schemas.microsoft.com/office/powerpoint/2010/main" val="2238499266"/>
              </p:ext>
            </p:extLst>
          </p:nvPr>
        </p:nvGraphicFramePr>
        <p:xfrm>
          <a:off x="2909742" y="4253888"/>
          <a:ext cx="1416635" cy="2271456"/>
        </p:xfrm>
        <a:graphic>
          <a:graphicData uri="http://schemas.openxmlformats.org/presentationml/2006/ole">
            <mc:AlternateContent xmlns:mc="http://schemas.openxmlformats.org/markup-compatibility/2006">
              <mc:Choice xmlns:v="urn:schemas-microsoft-com:vml" Requires="v">
                <p:oleObj spid="_x0000_s24648" name="Acrobat Document" r:id="rId13" imgW="3076322" imgH="4933809" progId="AcroExch.Document.7">
                  <p:embed/>
                </p:oleObj>
              </mc:Choice>
              <mc:Fallback>
                <p:oleObj name="Acrobat Document" r:id="rId13" imgW="3076322" imgH="4933809" progId="AcroExch.Document.7">
                  <p:embed/>
                  <p:pic>
                    <p:nvPicPr>
                      <p:cNvPr id="14" name="Object 20">
                        <a:extLst>
                          <a:ext uri="{FF2B5EF4-FFF2-40B4-BE49-F238E27FC236}">
                            <a16:creationId xmlns:a16="http://schemas.microsoft.com/office/drawing/2014/main" id="{3812BB1B-0F1E-BF41-BD99-0913F90060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9742" y="4253888"/>
                        <a:ext cx="1416635" cy="2271456"/>
                      </a:xfrm>
                      <a:prstGeom prst="rect">
                        <a:avLst/>
                      </a:prstGeom>
                      <a:noFill/>
                      <a:ln>
                        <a:noFill/>
                      </a:ln>
                      <a:effectLst/>
                    </p:spPr>
                  </p:pic>
                </p:oleObj>
              </mc:Fallback>
            </mc:AlternateContent>
          </a:graphicData>
        </a:graphic>
      </p:graphicFrame>
      <p:pic>
        <p:nvPicPr>
          <p:cNvPr id="15" name="Picture 19" descr="H:\thesis\figures\ctfield-txt.png">
            <a:extLst>
              <a:ext uri="{FF2B5EF4-FFF2-40B4-BE49-F238E27FC236}">
                <a16:creationId xmlns:a16="http://schemas.microsoft.com/office/drawing/2014/main" id="{B04F1A6E-4A5B-B44A-BA41-DAA884AF5E85}"/>
              </a:ext>
            </a:extLst>
          </p:cNvPr>
          <p:cNvPicPr>
            <a:picLocks noChangeAspect="1" noChangeArrowheads="1"/>
          </p:cNvPicPr>
          <p:nvPr/>
        </p:nvPicPr>
        <p:blipFill>
          <a:blip r:embed="rId15"/>
          <a:srcRect/>
          <a:stretch>
            <a:fillRect/>
          </a:stretch>
        </p:blipFill>
        <p:spPr bwMode="auto">
          <a:xfrm>
            <a:off x="2123728" y="1619035"/>
            <a:ext cx="4661939" cy="2372808"/>
          </a:xfrm>
          <a:prstGeom prst="rect">
            <a:avLst/>
          </a:prstGeom>
          <a:noFill/>
        </p:spPr>
      </p:pic>
      <p:pic>
        <p:nvPicPr>
          <p:cNvPr id="12" name="new (1)">
            <a:hlinkClick r:id="" action="ppaction://media"/>
            <a:extLst>
              <a:ext uri="{FF2B5EF4-FFF2-40B4-BE49-F238E27FC236}">
                <a16:creationId xmlns:a16="http://schemas.microsoft.com/office/drawing/2014/main" id="{EA40A504-AAC0-034E-AE5F-1F49770FF49E}"/>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16"/>
          <a:srcRect l="-1" r="63169"/>
          <a:stretch/>
        </p:blipFill>
        <p:spPr>
          <a:xfrm>
            <a:off x="2151788" y="1645165"/>
            <a:ext cx="4564292" cy="4843950"/>
          </a:xfrm>
          <a:prstGeom prst="rect">
            <a:avLst/>
          </a:prstGeom>
        </p:spPr>
      </p:pic>
    </p:spTree>
    <p:extLst>
      <p:ext uri="{BB962C8B-B14F-4D97-AF65-F5344CB8AC3E}">
        <p14:creationId xmlns:p14="http://schemas.microsoft.com/office/powerpoint/2010/main" val="267210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50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9"/>
                </p:tgtEl>
              </p:cMediaNode>
            </p:video>
            <p:seq concurrent="1" nextAc="seek">
              <p:cTn id="21" restart="whenNotActive" fill="hold" evtFilter="cancelBubble" nodeType="interactiveSeq">
                <p:stCondLst>
                  <p:cond evt="onClick" delay="0">
                    <p:tgtEl>
                      <p:spTgt spid="1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2"/>
                                        </p:tgtEl>
                                      </p:cBhvr>
                                    </p:cmd>
                                  </p:childTnLst>
                                </p:cTn>
                              </p:par>
                            </p:childTnLst>
                          </p:cTn>
                        </p:par>
                      </p:childTnLst>
                    </p:cTn>
                  </p:par>
                </p:childTnLst>
              </p:cTn>
              <p:nextCondLst>
                <p:cond evt="onClick" delay="0">
                  <p:tgtEl>
                    <p:spTgt spid="12"/>
                  </p:tgtEl>
                </p:cond>
              </p:nextCondLst>
            </p:seq>
            <p:video>
              <p:cMediaNode vol="80000">
                <p:cTn id="26" repeatCount="indefinite" fill="remove" display="0">
                  <p:stCondLst>
                    <p:cond delay="indefinite"/>
                  </p:stCondLst>
                </p:cTn>
                <p:tgtEl>
                  <p:spTgt spid="1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Contour Tree</a:t>
            </a:r>
          </a:p>
        </p:txBody>
      </p:sp>
      <p:sp>
        <p:nvSpPr>
          <p:cNvPr id="3" name="Date Placeholder 2"/>
          <p:cNvSpPr>
            <a:spLocks noGrp="1"/>
          </p:cNvSpPr>
          <p:nvPr>
            <p:ph type="dt" sz="half" idx="10"/>
          </p:nvPr>
        </p:nvSpPr>
        <p:spPr/>
        <p:txBody>
          <a:bodyPr/>
          <a:lstStyle/>
          <a:p>
            <a:r>
              <a:rPr lang="en-IN"/>
              <a:t>Vijay Natarajan</a:t>
            </a:r>
            <a:endParaRPr lang="en-US"/>
          </a:p>
        </p:txBody>
      </p:sp>
      <p:sp>
        <p:nvSpPr>
          <p:cNvPr id="4" name="Footer Placeholder 3"/>
          <p:cNvSpPr>
            <a:spLocks noGrp="1"/>
          </p:cNvSpPr>
          <p:nvPr>
            <p:ph type="ftr" sz="quarter" idx="11"/>
          </p:nvPr>
        </p:nvSpPr>
        <p:spPr/>
        <p:txBody>
          <a:bodyPr/>
          <a:lstStyle/>
          <a:p>
            <a:r>
              <a:rPr lang="en-IN"/>
              <a:t>ACM Summer School 2019 : Reeb Graphs and Applications</a:t>
            </a:r>
            <a:endParaRPr lang="en-US"/>
          </a:p>
        </p:txBody>
      </p:sp>
      <p:sp>
        <p:nvSpPr>
          <p:cNvPr id="5" name="Slide Number Placeholder 4"/>
          <p:cNvSpPr>
            <a:spLocks noGrp="1"/>
          </p:cNvSpPr>
          <p:nvPr>
            <p:ph type="sldNum" sz="quarter" idx="12"/>
          </p:nvPr>
        </p:nvSpPr>
        <p:spPr/>
        <p:txBody>
          <a:bodyPr/>
          <a:lstStyle/>
          <a:p>
            <a:fld id="{DFA947D4-66C8-1A46-9675-7908F01010C7}" type="slidenum">
              <a:rPr lang="en-US" smtClean="0"/>
              <a:pPr/>
              <a:t>38</a:t>
            </a:fld>
            <a:endParaRPr lang="en-US"/>
          </a:p>
        </p:txBody>
      </p:sp>
      <p:pic>
        <p:nvPicPr>
          <p:cNvPr id="7" name="Picture 6" descr="contour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700808"/>
            <a:ext cx="4644000" cy="4329355"/>
          </a:xfrm>
          <a:prstGeom prst="rect">
            <a:avLst/>
          </a:prstGeom>
        </p:spPr>
      </p:pic>
      <p:sp>
        <p:nvSpPr>
          <p:cNvPr id="8" name="TextBox 7"/>
          <p:cNvSpPr txBox="1"/>
          <p:nvPr/>
        </p:nvSpPr>
        <p:spPr>
          <a:xfrm>
            <a:off x="4283968" y="6093296"/>
            <a:ext cx="1165704" cy="369332"/>
          </a:xfrm>
          <a:prstGeom prst="rect">
            <a:avLst/>
          </a:prstGeom>
          <a:noFill/>
        </p:spPr>
        <p:txBody>
          <a:bodyPr wrap="none" rtlCol="0">
            <a:spAutoFit/>
          </a:bodyPr>
          <a:lstStyle/>
          <a:p>
            <a:r>
              <a:rPr lang="en-US" sz="1800">
                <a:latin typeface="+mn-lt"/>
              </a:rPr>
              <a:t>Join </a:t>
            </a:r>
            <a:r>
              <a:rPr lang="en-US" sz="1800" dirty="0">
                <a:latin typeface="+mn-lt"/>
              </a:rPr>
              <a:t>Tree</a:t>
            </a:r>
          </a:p>
        </p:txBody>
      </p:sp>
      <p:sp>
        <p:nvSpPr>
          <p:cNvPr id="9" name="TextBox 8"/>
          <p:cNvSpPr txBox="1"/>
          <p:nvPr/>
        </p:nvSpPr>
        <p:spPr>
          <a:xfrm>
            <a:off x="5724128" y="6093296"/>
            <a:ext cx="1151615" cy="369332"/>
          </a:xfrm>
          <a:prstGeom prst="rect">
            <a:avLst/>
          </a:prstGeom>
          <a:noFill/>
        </p:spPr>
        <p:txBody>
          <a:bodyPr wrap="none" rtlCol="0">
            <a:spAutoFit/>
          </a:bodyPr>
          <a:lstStyle/>
          <a:p>
            <a:r>
              <a:rPr lang="en-US" sz="1800" dirty="0">
                <a:latin typeface="+mn-lt"/>
              </a:rPr>
              <a:t>Split Tree</a:t>
            </a:r>
          </a:p>
        </p:txBody>
      </p:sp>
    </p:spTree>
    <p:extLst>
      <p:ext uri="{BB962C8B-B14F-4D97-AF65-F5344CB8AC3E}">
        <p14:creationId xmlns:p14="http://schemas.microsoft.com/office/powerpoint/2010/main" val="76604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69488-FA0E-1D45-9FB6-352818F00CAA}"/>
              </a:ext>
            </a:extLst>
          </p:cNvPr>
          <p:cNvGrpSpPr/>
          <p:nvPr/>
        </p:nvGrpSpPr>
        <p:grpSpPr>
          <a:xfrm>
            <a:off x="4464144" y="4197622"/>
            <a:ext cx="4406148" cy="2255714"/>
            <a:chOff x="4464144" y="4197622"/>
            <a:chExt cx="4406148" cy="2255714"/>
          </a:xfrm>
        </p:grpSpPr>
        <p:grpSp>
          <p:nvGrpSpPr>
            <p:cNvPr id="5" name="Group 4"/>
            <p:cNvGrpSpPr/>
            <p:nvPr/>
          </p:nvGrpSpPr>
          <p:grpSpPr>
            <a:xfrm>
              <a:off x="4464144" y="4197622"/>
              <a:ext cx="2988176" cy="2183946"/>
              <a:chOff x="6228184" y="3549310"/>
              <a:chExt cx="2988176" cy="2183946"/>
            </a:xfrm>
          </p:grpSpPr>
          <p:pic>
            <p:nvPicPr>
              <p:cNvPr id="4" name="Picture 3" descr="tors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3549310"/>
                <a:ext cx="1656000" cy="2183946"/>
              </a:xfrm>
              <a:prstGeom prst="rect">
                <a:avLst/>
              </a:prstGeom>
            </p:spPr>
          </p:pic>
          <p:pic>
            <p:nvPicPr>
              <p:cNvPr id="3" name="Picture 2" descr="torso-skele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2360" y="3557531"/>
                <a:ext cx="1404000" cy="2167504"/>
              </a:xfrm>
              <a:prstGeom prst="rect">
                <a:avLst/>
              </a:prstGeom>
            </p:spPr>
          </p:pic>
        </p:grpSp>
        <p:pic>
          <p:nvPicPr>
            <p:cNvPr id="6" name="Picture 5" descr="torso-r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304" y="4293336"/>
              <a:ext cx="1508824" cy="2160000"/>
            </a:xfrm>
            <a:prstGeom prst="rect">
              <a:avLst/>
            </a:prstGeom>
          </p:spPr>
        </p:pic>
        <p:sp>
          <p:nvSpPr>
            <p:cNvPr id="12" name="Rectangle 7"/>
            <p:cNvSpPr>
              <a:spLocks noChangeArrowheads="1"/>
            </p:cNvSpPr>
            <p:nvPr/>
          </p:nvSpPr>
          <p:spPr bwMode="auto">
            <a:xfrm>
              <a:off x="7467344" y="6237312"/>
              <a:ext cx="140294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dirty="0">
                  <a:latin typeface="Courier"/>
                  <a:cs typeface="Courier"/>
                </a:rPr>
                <a:t>[</a:t>
              </a:r>
              <a:r>
                <a:rPr lang="en-US" sz="800" dirty="0" err="1">
                  <a:latin typeface="Courier"/>
                  <a:cs typeface="Courier"/>
                </a:rPr>
                <a:t>Topoview</a:t>
              </a:r>
              <a:r>
                <a:rPr lang="en-US" sz="800" dirty="0">
                  <a:latin typeface="Courier"/>
                  <a:cs typeface="Courier"/>
                </a:rPr>
                <a:t>, VGL IISc]</a:t>
              </a:r>
            </a:p>
          </p:txBody>
        </p:sp>
      </p:grpSp>
      <p:sp>
        <p:nvSpPr>
          <p:cNvPr id="68613" name="Title 5"/>
          <p:cNvSpPr>
            <a:spLocks noGrp="1"/>
          </p:cNvSpPr>
          <p:nvPr>
            <p:ph type="title"/>
          </p:nvPr>
        </p:nvSpPr>
        <p:spPr>
          <a:xfrm>
            <a:off x="179512" y="609600"/>
            <a:ext cx="8640960" cy="1143000"/>
          </a:xfrm>
        </p:spPr>
        <p:txBody>
          <a:bodyPr/>
          <a:lstStyle/>
          <a:p>
            <a:pPr eaLnBrk="1" hangingPunct="1"/>
            <a:r>
              <a:rPr lang="en-US" sz="4000" dirty="0">
                <a:latin typeface="Century Gothic" charset="0"/>
                <a:ea typeface="ＭＳ Ｐゴシック" charset="0"/>
              </a:rPr>
              <a:t>Visualization : Current Challenges</a:t>
            </a:r>
          </a:p>
        </p:txBody>
      </p:sp>
      <p:sp>
        <p:nvSpPr>
          <p:cNvPr id="68610" name="Date Placeholder 2"/>
          <p:cNvSpPr>
            <a:spLocks noGrp="1"/>
          </p:cNvSpPr>
          <p:nvPr>
            <p:ph type="dt" sz="half"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latin typeface="Century Gothic" charset="0"/>
                <a:cs typeface="Century Gothic" charset="0"/>
              </a:rPr>
              <a:t>Vijay Natarajan</a:t>
            </a:r>
            <a:endParaRPr lang="en-US" sz="900" dirty="0">
              <a:latin typeface="Century Gothic" charset="0"/>
              <a:cs typeface="Century Gothic" charset="0"/>
            </a:endParaRPr>
          </a:p>
        </p:txBody>
      </p:sp>
      <p:sp>
        <p:nvSpPr>
          <p:cNvPr id="68611"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900">
                <a:latin typeface="Century Gothic" charset="0"/>
                <a:cs typeface="Century Gothic" charset="0"/>
              </a:rPr>
              <a:t>ACM Summer School 2019 : Reeb Graphs and Applications</a:t>
            </a:r>
          </a:p>
        </p:txBody>
      </p:sp>
      <p:sp>
        <p:nvSpPr>
          <p:cNvPr id="6861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803C41EA-CDB7-8942-855A-7F968DDCCCF4}" type="slidenum">
              <a:rPr lang="en-US" sz="900">
                <a:latin typeface="Century Gothic" charset="0"/>
                <a:cs typeface="Century Gothic" charset="0"/>
              </a:rPr>
              <a:pPr/>
              <a:t>3</a:t>
            </a:fld>
            <a:endParaRPr lang="en-US" sz="900">
              <a:latin typeface="Century Gothic" charset="0"/>
              <a:cs typeface="Century Gothic" charset="0"/>
            </a:endParaRPr>
          </a:p>
        </p:txBody>
      </p:sp>
      <p:sp>
        <p:nvSpPr>
          <p:cNvPr id="2" name="Content Placeholder 1"/>
          <p:cNvSpPr>
            <a:spLocks noGrp="1"/>
          </p:cNvSpPr>
          <p:nvPr>
            <p:ph idx="1"/>
          </p:nvPr>
        </p:nvSpPr>
        <p:spPr>
          <a:xfrm>
            <a:off x="685800" y="1981200"/>
            <a:ext cx="5110336" cy="4114800"/>
          </a:xfrm>
        </p:spPr>
        <p:txBody>
          <a:bodyPr>
            <a:normAutofit/>
          </a:bodyPr>
          <a:lstStyle/>
          <a:p>
            <a:r>
              <a:rPr lang="en-US" dirty="0"/>
              <a:t>Large data sizes</a:t>
            </a:r>
          </a:p>
          <a:p>
            <a:r>
              <a:rPr lang="en-US" dirty="0">
                <a:solidFill>
                  <a:schemeClr val="accent2">
                    <a:lumMod val="50000"/>
                  </a:schemeClr>
                </a:solidFill>
              </a:rPr>
              <a:t>Feature-rich data</a:t>
            </a:r>
          </a:p>
          <a:p>
            <a:r>
              <a:rPr lang="en-US" dirty="0"/>
              <a:t>Require integrated analysis and visualization</a:t>
            </a:r>
          </a:p>
          <a:p>
            <a:pPr lvl="1"/>
            <a:r>
              <a:rPr lang="en-US" sz="2400" dirty="0"/>
              <a:t>Visual abstractions</a:t>
            </a:r>
          </a:p>
          <a:p>
            <a:pPr lvl="1"/>
            <a:r>
              <a:rPr lang="en-US" sz="2400" dirty="0"/>
              <a:t>Topological structures</a:t>
            </a:r>
          </a:p>
        </p:txBody>
      </p:sp>
      <p:pic>
        <p:nvPicPr>
          <p:cNvPr id="16" name="Picture 15"/>
          <p:cNvPicPr>
            <a:picLocks noChangeAspect="1"/>
          </p:cNvPicPr>
          <p:nvPr/>
        </p:nvPicPr>
        <p:blipFill rotWithShape="1">
          <a:blip r:embed="rId6"/>
          <a:srcRect l="5978" t="12411" b="8255"/>
          <a:stretch/>
        </p:blipFill>
        <p:spPr>
          <a:xfrm>
            <a:off x="5401067" y="1628800"/>
            <a:ext cx="2901339" cy="2448000"/>
          </a:xfrm>
          <a:prstGeom prst="rect">
            <a:avLst/>
          </a:prstGeom>
        </p:spPr>
      </p:pic>
      <p:sp>
        <p:nvSpPr>
          <p:cNvPr id="14" name="Rectangle 7">
            <a:extLst>
              <a:ext uri="{FF2B5EF4-FFF2-40B4-BE49-F238E27FC236}">
                <a16:creationId xmlns:a16="http://schemas.microsoft.com/office/drawing/2014/main" id="{3355E512-C086-AD4B-B82E-AA73E1D869BF}"/>
              </a:ext>
            </a:extLst>
          </p:cNvPr>
          <p:cNvSpPr>
            <a:spLocks noChangeArrowheads="1"/>
          </p:cNvSpPr>
          <p:nvPr/>
        </p:nvSpPr>
        <p:spPr bwMode="auto">
          <a:xfrm>
            <a:off x="5415303" y="4061577"/>
            <a:ext cx="122020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dirty="0">
                <a:latin typeface="Courier"/>
                <a:cs typeface="Courier"/>
              </a:rPr>
              <a:t>[Felix, VGL IISc]</a:t>
            </a:r>
          </a:p>
        </p:txBody>
      </p:sp>
    </p:spTree>
    <p:extLst>
      <p:ext uri="{BB962C8B-B14F-4D97-AF65-F5344CB8AC3E}">
        <p14:creationId xmlns:p14="http://schemas.microsoft.com/office/powerpoint/2010/main" val="804429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Simplification</a:t>
            </a:r>
          </a:p>
        </p:txBody>
      </p:sp>
      <p:sp>
        <p:nvSpPr>
          <p:cNvPr id="2" name="Content Placeholder 1">
            <a:extLst>
              <a:ext uri="{FF2B5EF4-FFF2-40B4-BE49-F238E27FC236}">
                <a16:creationId xmlns:a16="http://schemas.microsoft.com/office/drawing/2014/main" id="{32F39F21-9D09-5543-8E7F-7F1E96008A65}"/>
              </a:ext>
            </a:extLst>
          </p:cNvPr>
          <p:cNvSpPr>
            <a:spLocks noGrp="1"/>
          </p:cNvSpPr>
          <p:nvPr>
            <p:ph idx="1"/>
          </p:nvPr>
        </p:nvSpPr>
        <p:spPr>
          <a:xfrm>
            <a:off x="685800" y="4149080"/>
            <a:ext cx="7772400" cy="1946920"/>
          </a:xfrm>
        </p:spPr>
        <p:txBody>
          <a:bodyPr/>
          <a:lstStyle/>
          <a:p>
            <a:r>
              <a:rPr lang="en-US" dirty="0"/>
              <a:t>Leaf pruning</a:t>
            </a:r>
          </a:p>
          <a:p>
            <a:r>
              <a:rPr lang="en-US" dirty="0"/>
              <a:t>Topological feature</a:t>
            </a:r>
          </a:p>
          <a:p>
            <a:r>
              <a:rPr lang="en-US" dirty="0"/>
              <a:t>Critical point pair cancellation</a:t>
            </a:r>
          </a:p>
        </p:txBody>
      </p:sp>
      <p:sp>
        <p:nvSpPr>
          <p:cNvPr id="5" name="Date Placeholder 2"/>
          <p:cNvSpPr>
            <a:spLocks noGrp="1"/>
          </p:cNvSpPr>
          <p:nvPr>
            <p:ph type="dt" sz="half" idx="10"/>
          </p:nvPr>
        </p:nvSpPr>
        <p:spPr/>
        <p:txBody>
          <a:bodyPr/>
          <a:lstStyle/>
          <a:p>
            <a:r>
              <a:rPr lang="en-IN"/>
              <a:t>Vijay Natarajan</a:t>
            </a:r>
            <a:endParaRPr lang="en-US"/>
          </a:p>
        </p:txBody>
      </p:sp>
      <p:sp>
        <p:nvSpPr>
          <p:cNvPr id="6" name="Footer Placeholder 3"/>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4"/>
          <p:cNvSpPr>
            <a:spLocks noGrp="1"/>
          </p:cNvSpPr>
          <p:nvPr>
            <p:ph type="sldNum" sz="quarter" idx="12"/>
          </p:nvPr>
        </p:nvSpPr>
        <p:spPr/>
        <p:txBody>
          <a:bodyPr/>
          <a:lstStyle/>
          <a:p>
            <a:fld id="{DD717526-9B6A-A84A-8072-A7970431A737}" type="slidenum">
              <a:rPr lang="en-US"/>
              <a:pPr/>
              <a:t>39</a:t>
            </a:fld>
            <a:endParaRPr lang="en-US"/>
          </a:p>
        </p:txBody>
      </p:sp>
      <p:pic>
        <p:nvPicPr>
          <p:cNvPr id="73731" name="Picture 3" descr="Snapshot 2008-01-24 12-10-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1844824"/>
            <a:ext cx="7769225" cy="2179638"/>
          </a:xfrm>
          <a:prstGeom prst="rect">
            <a:avLst/>
          </a:prstGeom>
          <a:noFill/>
          <a:extLst>
            <a:ext uri="{909E8E84-426E-40dd-AFC4-6F175D3DCCD1}">
              <a14:hiddenFill xmlns:a14="http://schemas.microsoft.com/office/drawing/2010/main" xmlns="">
                <a:solidFill>
                  <a:srgbClr val="FFFFFF"/>
                </a:solidFill>
              </a14:hiddenFill>
            </a:ext>
          </a:extLst>
        </p:spPr>
      </p:pic>
      <p:sp>
        <p:nvSpPr>
          <p:cNvPr id="73732" name="Rectangle 4"/>
          <p:cNvSpPr>
            <a:spLocks noChangeArrowheads="1"/>
          </p:cNvSpPr>
          <p:nvPr/>
        </p:nvSpPr>
        <p:spPr bwMode="auto">
          <a:xfrm>
            <a:off x="5580063" y="6156325"/>
            <a:ext cx="2801937" cy="2746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a:latin typeface="Century Gothic" charset="0"/>
              </a:rPr>
              <a:t>Image from Carr et al., IEEE Vis 2004</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6680" y="194400"/>
              <a:ext cx="9171360" cy="5856120"/>
            </p14:xfrm>
          </p:contentPart>
        </mc:Choice>
        <mc:Fallback xmlns="">
          <p:pic>
            <p:nvPicPr>
              <p:cNvPr id="3" name="Ink 2"/>
              <p:cNvPicPr/>
              <p:nvPr/>
            </p:nvPicPr>
            <p:blipFill>
              <a:blip r:embed="rId4"/>
              <a:stretch>
                <a:fillRect/>
              </a:stretch>
            </p:blipFill>
            <p:spPr>
              <a:xfrm>
                <a:off x="68040" y="187200"/>
                <a:ext cx="9184680" cy="5867640"/>
              </a:xfrm>
              <a:prstGeom prst="rect">
                <a:avLst/>
              </a:prstGeom>
            </p:spPr>
          </p:pic>
        </mc:Fallback>
      </mc:AlternateContent>
    </p:spTree>
    <p:extLst>
      <p:ext uri="{BB962C8B-B14F-4D97-AF65-F5344CB8AC3E}">
        <p14:creationId xmlns:p14="http://schemas.microsoft.com/office/powerpoint/2010/main" val="225049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half" idx="10"/>
          </p:nvPr>
        </p:nvSpPr>
        <p:spPr/>
        <p:txBody>
          <a:bodyPr/>
          <a:lstStyle/>
          <a:p>
            <a:r>
              <a:rPr lang="en-IN"/>
              <a:t>Vijay Natarajan</a:t>
            </a:r>
            <a:endParaRPr lang="en-US"/>
          </a:p>
        </p:txBody>
      </p:sp>
      <p:sp>
        <p:nvSpPr>
          <p:cNvPr id="7" name="Footer Placeholder 3"/>
          <p:cNvSpPr>
            <a:spLocks noGrp="1"/>
          </p:cNvSpPr>
          <p:nvPr>
            <p:ph type="ftr" sz="quarter" idx="11"/>
          </p:nvPr>
        </p:nvSpPr>
        <p:spPr/>
        <p:txBody>
          <a:bodyPr/>
          <a:lstStyle/>
          <a:p>
            <a:r>
              <a:rPr lang="en-IN"/>
              <a:t>ACM Summer School 2019 : Reeb Graphs and Applications</a:t>
            </a:r>
            <a:endParaRPr lang="en-US"/>
          </a:p>
        </p:txBody>
      </p:sp>
      <p:sp>
        <p:nvSpPr>
          <p:cNvPr id="8" name="Slide Number Placeholder 4"/>
          <p:cNvSpPr>
            <a:spLocks noGrp="1"/>
          </p:cNvSpPr>
          <p:nvPr>
            <p:ph type="sldNum" sz="quarter" idx="12"/>
          </p:nvPr>
        </p:nvSpPr>
        <p:spPr/>
        <p:txBody>
          <a:bodyPr/>
          <a:lstStyle/>
          <a:p>
            <a:fld id="{C6911BC7-F834-BA44-9AF6-46AECA00E32C}" type="slidenum">
              <a:rPr lang="en-US"/>
              <a:pPr/>
              <a:t>40</a:t>
            </a:fld>
            <a:endParaRPr lang="en-US"/>
          </a:p>
        </p:txBody>
      </p:sp>
      <p:sp>
        <p:nvSpPr>
          <p:cNvPr id="74754" name="Rectangle 2"/>
          <p:cNvSpPr>
            <a:spLocks noGrp="1" noChangeArrowheads="1"/>
          </p:cNvSpPr>
          <p:nvPr>
            <p:ph type="title"/>
          </p:nvPr>
        </p:nvSpPr>
        <p:spPr/>
        <p:txBody>
          <a:bodyPr/>
          <a:lstStyle/>
          <a:p>
            <a:r>
              <a:rPr lang="en-US" sz="4000"/>
              <a:t>Computing Geometric Measures</a:t>
            </a:r>
          </a:p>
        </p:txBody>
      </p:sp>
      <p:pic>
        <p:nvPicPr>
          <p:cNvPr id="74755" name="Picture 3" descr="Snapshot 2008-01-24 12-10-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514600"/>
            <a:ext cx="7769225" cy="2532063"/>
          </a:xfrm>
          <a:prstGeom prst="rect">
            <a:avLst/>
          </a:prstGeom>
          <a:noFill/>
          <a:extLst>
            <a:ext uri="{909E8E84-426E-40dd-AFC4-6F175D3DCCD1}">
              <a14:hiddenFill xmlns:a14="http://schemas.microsoft.com/office/drawing/2010/main" xmlns="">
                <a:solidFill>
                  <a:srgbClr val="FFFFFF"/>
                </a:solidFill>
              </a14:hiddenFill>
            </a:ext>
          </a:extLst>
        </p:spPr>
      </p:pic>
      <p:sp>
        <p:nvSpPr>
          <p:cNvPr id="74756" name="Rectangle 4"/>
          <p:cNvSpPr>
            <a:spLocks noChangeArrowheads="1"/>
          </p:cNvSpPr>
          <p:nvPr/>
        </p:nvSpPr>
        <p:spPr bwMode="auto">
          <a:xfrm>
            <a:off x="2971800" y="5334000"/>
            <a:ext cx="3194050" cy="415925"/>
          </a:xfrm>
          <a:prstGeom prst="rect">
            <a:avLst/>
          </a:prstGeom>
          <a:noFill/>
          <a:ln w="19050">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pPr eaLnBrk="1" hangingPunct="1"/>
            <a:r>
              <a:rPr lang="en-US" sz="2000">
                <a:latin typeface="Times New Roman" charset="0"/>
              </a:rPr>
              <a:t>Begin with leaves and update</a:t>
            </a:r>
          </a:p>
        </p:txBody>
      </p:sp>
      <p:sp>
        <p:nvSpPr>
          <p:cNvPr id="74757" name="Rectangle 5"/>
          <p:cNvSpPr>
            <a:spLocks noChangeArrowheads="1"/>
          </p:cNvSpPr>
          <p:nvPr/>
        </p:nvSpPr>
        <p:spPr bwMode="auto">
          <a:xfrm>
            <a:off x="5580063" y="6156325"/>
            <a:ext cx="2801937" cy="2746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a:latin typeface="Century Gothic" charset="0"/>
              </a:rPr>
              <a:t>Image from Carr et al., IEEE Vis 2004</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90120" y="1051200"/>
              <a:ext cx="8164080" cy="5014800"/>
            </p14:xfrm>
          </p:contentPart>
        </mc:Choice>
        <mc:Fallback xmlns="">
          <p:pic>
            <p:nvPicPr>
              <p:cNvPr id="2" name="Ink 1"/>
              <p:cNvPicPr/>
              <p:nvPr/>
            </p:nvPicPr>
            <p:blipFill>
              <a:blip r:embed="rId4"/>
              <a:stretch>
                <a:fillRect/>
              </a:stretch>
            </p:blipFill>
            <p:spPr>
              <a:xfrm>
                <a:off x="684360" y="1042920"/>
                <a:ext cx="8177760" cy="5027400"/>
              </a:xfrm>
              <a:prstGeom prst="rect">
                <a:avLst/>
              </a:prstGeom>
            </p:spPr>
          </p:pic>
        </mc:Fallback>
      </mc:AlternateContent>
    </p:spTree>
    <p:extLst>
      <p:ext uri="{BB962C8B-B14F-4D97-AF65-F5344CB8AC3E}">
        <p14:creationId xmlns:p14="http://schemas.microsoft.com/office/powerpoint/2010/main" val="2332583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2"/>
          <p:cNvSpPr>
            <a:spLocks noGrp="1"/>
          </p:cNvSpPr>
          <p:nvPr>
            <p:ph type="dt" sz="half" idx="10"/>
          </p:nvPr>
        </p:nvSpPr>
        <p:spPr/>
        <p:txBody>
          <a:bodyPr/>
          <a:lstStyle/>
          <a:p>
            <a:r>
              <a:rPr lang="en-IN"/>
              <a:t>Vijay Natarajan</a:t>
            </a:r>
            <a:endParaRPr lang="en-US"/>
          </a:p>
        </p:txBody>
      </p:sp>
      <p:sp>
        <p:nvSpPr>
          <p:cNvPr id="9" name="Footer Placeholder 3"/>
          <p:cNvSpPr>
            <a:spLocks noGrp="1"/>
          </p:cNvSpPr>
          <p:nvPr>
            <p:ph type="ftr" sz="quarter" idx="11"/>
          </p:nvPr>
        </p:nvSpPr>
        <p:spPr/>
        <p:txBody>
          <a:bodyPr/>
          <a:lstStyle/>
          <a:p>
            <a:r>
              <a:rPr lang="en-IN"/>
              <a:t>ACM Summer School 2019 : Reeb Graphs and Applications</a:t>
            </a:r>
            <a:endParaRPr lang="en-US"/>
          </a:p>
        </p:txBody>
      </p:sp>
      <p:sp>
        <p:nvSpPr>
          <p:cNvPr id="10" name="Slide Number Placeholder 4"/>
          <p:cNvSpPr>
            <a:spLocks noGrp="1"/>
          </p:cNvSpPr>
          <p:nvPr>
            <p:ph type="sldNum" sz="quarter" idx="12"/>
          </p:nvPr>
        </p:nvSpPr>
        <p:spPr/>
        <p:txBody>
          <a:bodyPr/>
          <a:lstStyle/>
          <a:p>
            <a:fld id="{B01E9675-A73E-034E-91C0-685E35B70AF5}" type="slidenum">
              <a:rPr lang="en-US"/>
              <a:pPr/>
              <a:t>41</a:t>
            </a:fld>
            <a:endParaRPr lang="en-US"/>
          </a:p>
        </p:txBody>
      </p:sp>
      <p:sp>
        <p:nvSpPr>
          <p:cNvPr id="75778" name="Rectangle 2"/>
          <p:cNvSpPr>
            <a:spLocks noGrp="1" noChangeArrowheads="1"/>
          </p:cNvSpPr>
          <p:nvPr>
            <p:ph type="title"/>
          </p:nvPr>
        </p:nvSpPr>
        <p:spPr/>
        <p:txBody>
          <a:bodyPr/>
          <a:lstStyle/>
          <a:p>
            <a:r>
              <a:rPr lang="en-US"/>
              <a:t>Local Geometric Measures</a:t>
            </a:r>
          </a:p>
        </p:txBody>
      </p:sp>
      <p:pic>
        <p:nvPicPr>
          <p:cNvPr id="75779" name="Picture 3" descr="Snapshot 2008-01-24 12-12-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438400"/>
            <a:ext cx="7769225" cy="2495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80" name="Rectangle 4"/>
          <p:cNvSpPr>
            <a:spLocks noChangeArrowheads="1"/>
          </p:cNvSpPr>
          <p:nvPr/>
        </p:nvSpPr>
        <p:spPr bwMode="auto">
          <a:xfrm>
            <a:off x="1716088" y="4860925"/>
            <a:ext cx="8747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pPr eaLnBrk="1" hangingPunct="1"/>
            <a:r>
              <a:rPr lang="en-US" sz="2000">
                <a:latin typeface="Times New Roman" charset="0"/>
              </a:rPr>
              <a:t>Height</a:t>
            </a:r>
          </a:p>
        </p:txBody>
      </p:sp>
      <p:sp>
        <p:nvSpPr>
          <p:cNvPr id="75781" name="Rectangle 5"/>
          <p:cNvSpPr>
            <a:spLocks noChangeArrowheads="1"/>
          </p:cNvSpPr>
          <p:nvPr/>
        </p:nvSpPr>
        <p:spPr bwMode="auto">
          <a:xfrm>
            <a:off x="4343400" y="4876800"/>
            <a:ext cx="10017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pPr eaLnBrk="1" hangingPunct="1"/>
            <a:r>
              <a:rPr lang="en-US" sz="2000">
                <a:latin typeface="Times New Roman" charset="0"/>
              </a:rPr>
              <a:t>Volume</a:t>
            </a:r>
          </a:p>
        </p:txBody>
      </p:sp>
      <p:sp>
        <p:nvSpPr>
          <p:cNvPr id="75782" name="Rectangle 6"/>
          <p:cNvSpPr>
            <a:spLocks noChangeArrowheads="1"/>
          </p:cNvSpPr>
          <p:nvPr/>
        </p:nvSpPr>
        <p:spPr bwMode="auto">
          <a:xfrm>
            <a:off x="6629400" y="4876800"/>
            <a:ext cx="1581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pPr eaLnBrk="1" hangingPunct="1"/>
            <a:r>
              <a:rPr lang="en-US" sz="2000">
                <a:latin typeface="Times New Roman" charset="0"/>
              </a:rPr>
              <a:t>Hypervolume</a:t>
            </a:r>
          </a:p>
        </p:txBody>
      </p:sp>
      <p:sp>
        <p:nvSpPr>
          <p:cNvPr id="75783" name="Rectangle 7"/>
          <p:cNvSpPr>
            <a:spLocks noChangeArrowheads="1"/>
          </p:cNvSpPr>
          <p:nvPr/>
        </p:nvSpPr>
        <p:spPr bwMode="auto">
          <a:xfrm>
            <a:off x="5580063" y="6156325"/>
            <a:ext cx="2801937" cy="2746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a:latin typeface="Century Gothic" charset="0"/>
              </a:rPr>
              <a:t>Image from Carr et al., IEEE Vis 2004</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87040" y="5261040"/>
              <a:ext cx="6188400" cy="111240"/>
            </p14:xfrm>
          </p:contentPart>
        </mc:Choice>
        <mc:Fallback xmlns="">
          <p:pic>
            <p:nvPicPr>
              <p:cNvPr id="2" name="Ink 1"/>
              <p:cNvPicPr/>
              <p:nvPr/>
            </p:nvPicPr>
            <p:blipFill>
              <a:blip r:embed="rId4"/>
              <a:stretch>
                <a:fillRect/>
              </a:stretch>
            </p:blipFill>
            <p:spPr>
              <a:xfrm>
                <a:off x="1779480" y="5252400"/>
                <a:ext cx="6206040" cy="126360"/>
              </a:xfrm>
              <a:prstGeom prst="rect">
                <a:avLst/>
              </a:prstGeom>
            </p:spPr>
          </p:pic>
        </mc:Fallback>
      </mc:AlternateContent>
    </p:spTree>
    <p:extLst>
      <p:ext uri="{BB962C8B-B14F-4D97-AF65-F5344CB8AC3E}">
        <p14:creationId xmlns:p14="http://schemas.microsoft.com/office/powerpoint/2010/main" val="22323828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Tree Decomposition</a:t>
            </a:r>
          </a:p>
        </p:txBody>
      </p:sp>
      <p:sp>
        <p:nvSpPr>
          <p:cNvPr id="3" name="Date Placeholder 2"/>
          <p:cNvSpPr>
            <a:spLocks noGrp="1"/>
          </p:cNvSpPr>
          <p:nvPr>
            <p:ph type="dt" sz="half" idx="10"/>
          </p:nvPr>
        </p:nvSpPr>
        <p:spPr/>
        <p:txBody>
          <a:bodyPr/>
          <a:lstStyle/>
          <a:p>
            <a:r>
              <a:rPr lang="en-IN"/>
              <a:t>Vijay Natarajan</a:t>
            </a:r>
            <a:endParaRPr lang="en-US"/>
          </a:p>
        </p:txBody>
      </p:sp>
      <p:sp>
        <p:nvSpPr>
          <p:cNvPr id="4" name="Footer Placeholder 3"/>
          <p:cNvSpPr>
            <a:spLocks noGrp="1"/>
          </p:cNvSpPr>
          <p:nvPr>
            <p:ph type="ftr" sz="quarter" idx="11"/>
          </p:nvPr>
        </p:nvSpPr>
        <p:spPr/>
        <p:txBody>
          <a:bodyPr/>
          <a:lstStyle/>
          <a:p>
            <a:r>
              <a:rPr lang="en-IN"/>
              <a:t>ACM Summer School 2019 : Reeb Graphs and Applications</a:t>
            </a:r>
            <a:endParaRPr lang="en-US"/>
          </a:p>
        </p:txBody>
      </p:sp>
      <p:sp>
        <p:nvSpPr>
          <p:cNvPr id="5" name="Slide Number Placeholder 4"/>
          <p:cNvSpPr>
            <a:spLocks noGrp="1"/>
          </p:cNvSpPr>
          <p:nvPr>
            <p:ph type="sldNum" sz="quarter" idx="12"/>
          </p:nvPr>
        </p:nvSpPr>
        <p:spPr/>
        <p:txBody>
          <a:bodyPr/>
          <a:lstStyle/>
          <a:p>
            <a:fld id="{DFA947D4-66C8-1A46-9675-7908F01010C7}" type="slidenum">
              <a:rPr lang="en-US" smtClean="0"/>
              <a:pPr/>
              <a:t>42</a:t>
            </a:fld>
            <a:endParaRPr lang="en-US"/>
          </a:p>
        </p:txBody>
      </p:sp>
      <p:grpSp>
        <p:nvGrpSpPr>
          <p:cNvPr id="8" name="Group 7"/>
          <p:cNvGrpSpPr/>
          <p:nvPr/>
        </p:nvGrpSpPr>
        <p:grpSpPr>
          <a:xfrm>
            <a:off x="1088387" y="2241112"/>
            <a:ext cx="4752311" cy="2160000"/>
            <a:chOff x="395536" y="1947357"/>
            <a:chExt cx="4752311" cy="2921803"/>
          </a:xfrm>
        </p:grpSpPr>
        <p:pic>
          <p:nvPicPr>
            <p:cNvPr id="9" name="Picture 8" descr="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977760"/>
              <a:ext cx="2844000" cy="2891400"/>
            </a:xfrm>
            <a:prstGeom prst="rect">
              <a:avLst/>
            </a:prstGeom>
          </p:spPr>
        </p:pic>
        <p:pic>
          <p:nvPicPr>
            <p:cNvPr id="10" name="Picture 9" descr="model-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7" y="1947357"/>
              <a:ext cx="1944000" cy="2921803"/>
            </a:xfrm>
            <a:prstGeom prst="rect">
              <a:avLst/>
            </a:prstGeom>
          </p:spPr>
        </p:pic>
      </p:grpSp>
      <p:pic>
        <p:nvPicPr>
          <p:cNvPr id="11" name="Picture 10" descr="contourtree_2D.png"/>
          <p:cNvPicPr>
            <a:picLocks noChangeAspect="1"/>
          </p:cNvPicPr>
          <p:nvPr/>
        </p:nvPicPr>
        <p:blipFill rotWithShape="1">
          <a:blip r:embed="rId4">
            <a:extLst>
              <a:ext uri="{28A0092B-C50C-407E-A947-70E740481C1C}">
                <a14:useLocalDpi xmlns:a14="http://schemas.microsoft.com/office/drawing/2010/main" val="0"/>
              </a:ext>
            </a:extLst>
          </a:blip>
          <a:srcRect l="51848"/>
          <a:stretch/>
        </p:blipFill>
        <p:spPr>
          <a:xfrm>
            <a:off x="5984931" y="2205112"/>
            <a:ext cx="1827429" cy="2232000"/>
          </a:xfrm>
          <a:prstGeom prst="rect">
            <a:avLst/>
          </a:prstGeom>
        </p:spPr>
      </p:pic>
    </p:spTree>
    <p:extLst>
      <p:ext uri="{BB962C8B-B14F-4D97-AF65-F5344CB8AC3E}">
        <p14:creationId xmlns:p14="http://schemas.microsoft.com/office/powerpoint/2010/main" val="359598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Tree Decomposition</a:t>
            </a:r>
          </a:p>
        </p:txBody>
      </p:sp>
      <p:sp>
        <p:nvSpPr>
          <p:cNvPr id="3" name="Date Placeholder 2"/>
          <p:cNvSpPr>
            <a:spLocks noGrp="1"/>
          </p:cNvSpPr>
          <p:nvPr>
            <p:ph type="dt" sz="half" idx="10"/>
          </p:nvPr>
        </p:nvSpPr>
        <p:spPr/>
        <p:txBody>
          <a:bodyPr/>
          <a:lstStyle/>
          <a:p>
            <a:r>
              <a:rPr lang="en-IN"/>
              <a:t>Vijay Natarajan</a:t>
            </a:r>
            <a:endParaRPr lang="en-US"/>
          </a:p>
        </p:txBody>
      </p:sp>
      <p:sp>
        <p:nvSpPr>
          <p:cNvPr id="4" name="Footer Placeholder 3"/>
          <p:cNvSpPr>
            <a:spLocks noGrp="1"/>
          </p:cNvSpPr>
          <p:nvPr>
            <p:ph type="ftr" sz="quarter" idx="11"/>
          </p:nvPr>
        </p:nvSpPr>
        <p:spPr/>
        <p:txBody>
          <a:bodyPr/>
          <a:lstStyle/>
          <a:p>
            <a:r>
              <a:rPr lang="en-IN"/>
              <a:t>ACM Summer School 2019 : Reeb Graphs and Applications</a:t>
            </a:r>
            <a:endParaRPr lang="en-US"/>
          </a:p>
        </p:txBody>
      </p:sp>
      <p:sp>
        <p:nvSpPr>
          <p:cNvPr id="5" name="Slide Number Placeholder 4"/>
          <p:cNvSpPr>
            <a:spLocks noGrp="1"/>
          </p:cNvSpPr>
          <p:nvPr>
            <p:ph type="sldNum" sz="quarter" idx="12"/>
          </p:nvPr>
        </p:nvSpPr>
        <p:spPr/>
        <p:txBody>
          <a:bodyPr/>
          <a:lstStyle/>
          <a:p>
            <a:fld id="{DFA947D4-66C8-1A46-9675-7908F01010C7}" type="slidenum">
              <a:rPr lang="en-US" smtClean="0"/>
              <a:pPr/>
              <a:t>43</a:t>
            </a:fld>
            <a:endParaRPr lang="en-US"/>
          </a:p>
        </p:txBody>
      </p:sp>
      <p:pic>
        <p:nvPicPr>
          <p:cNvPr id="7" name="Picture 6">
            <a:extLst>
              <a:ext uri="{FF2B5EF4-FFF2-40B4-BE49-F238E27FC236}">
                <a16:creationId xmlns:a16="http://schemas.microsoft.com/office/drawing/2014/main" id="{CC80EEED-1A58-884C-B364-56B8ECA805AE}"/>
              </a:ext>
            </a:extLst>
          </p:cNvPr>
          <p:cNvPicPr>
            <a:picLocks noChangeAspect="1"/>
          </p:cNvPicPr>
          <p:nvPr/>
        </p:nvPicPr>
        <p:blipFill>
          <a:blip r:embed="rId3"/>
          <a:stretch>
            <a:fillRect/>
          </a:stretch>
        </p:blipFill>
        <p:spPr>
          <a:xfrm>
            <a:off x="4845050" y="1847850"/>
            <a:ext cx="3416300" cy="4191000"/>
          </a:xfrm>
          <a:prstGeom prst="rect">
            <a:avLst/>
          </a:prstGeom>
        </p:spPr>
      </p:pic>
      <p:pic>
        <p:nvPicPr>
          <p:cNvPr id="13" name="Picture 12">
            <a:extLst>
              <a:ext uri="{FF2B5EF4-FFF2-40B4-BE49-F238E27FC236}">
                <a16:creationId xmlns:a16="http://schemas.microsoft.com/office/drawing/2014/main" id="{33C4BA82-136C-B848-9BC8-E3A7F5AB5BF0}"/>
              </a:ext>
            </a:extLst>
          </p:cNvPr>
          <p:cNvPicPr>
            <a:picLocks noChangeAspect="1"/>
          </p:cNvPicPr>
          <p:nvPr/>
        </p:nvPicPr>
        <p:blipFill>
          <a:blip r:embed="rId4"/>
          <a:stretch>
            <a:fillRect/>
          </a:stretch>
        </p:blipFill>
        <p:spPr>
          <a:xfrm>
            <a:off x="1130300" y="1847850"/>
            <a:ext cx="3441700" cy="415290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994320" y="1991160"/>
              <a:ext cx="8080200" cy="4028040"/>
            </p14:xfrm>
          </p:contentPart>
        </mc:Choice>
        <mc:Fallback xmlns="">
          <p:pic>
            <p:nvPicPr>
              <p:cNvPr id="6" name="Ink 5"/>
              <p:cNvPicPr/>
              <p:nvPr/>
            </p:nvPicPr>
            <p:blipFill>
              <a:blip r:embed="rId6"/>
              <a:stretch>
                <a:fillRect/>
              </a:stretch>
            </p:blipFill>
            <p:spPr>
              <a:xfrm>
                <a:off x="987480" y="1984320"/>
                <a:ext cx="8096040" cy="4042080"/>
              </a:xfrm>
              <a:prstGeom prst="rect">
                <a:avLst/>
              </a:prstGeom>
            </p:spPr>
          </p:pic>
        </mc:Fallback>
      </mc:AlternateContent>
    </p:spTree>
    <p:extLst>
      <p:ext uri="{BB962C8B-B14F-4D97-AF65-F5344CB8AC3E}">
        <p14:creationId xmlns:p14="http://schemas.microsoft.com/office/powerpoint/2010/main" val="348584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A864A53-B089-9E40-A2D2-9105F59B68E7}"/>
              </a:ext>
            </a:extLst>
          </p:cNvPr>
          <p:cNvSpPr>
            <a:spLocks noGrp="1"/>
          </p:cNvSpPr>
          <p:nvPr>
            <p:ph type="title"/>
          </p:nvPr>
        </p:nvSpPr>
        <p:spPr/>
        <p:txBody>
          <a:bodyPr/>
          <a:lstStyle/>
          <a:p>
            <a:r>
              <a:rPr lang="en-US" dirty="0"/>
              <a:t>Reeb Graph : Algorithm</a:t>
            </a:r>
          </a:p>
        </p:txBody>
      </p:sp>
      <p:sp>
        <p:nvSpPr>
          <p:cNvPr id="5" name="Date Placeholder 4">
            <a:extLst>
              <a:ext uri="{FF2B5EF4-FFF2-40B4-BE49-F238E27FC236}">
                <a16:creationId xmlns:a16="http://schemas.microsoft.com/office/drawing/2014/main" id="{36078359-BE3E-3041-8C98-BB82AE8DD8E3}"/>
              </a:ext>
            </a:extLst>
          </p:cNvPr>
          <p:cNvSpPr>
            <a:spLocks noGrp="1"/>
          </p:cNvSpPr>
          <p:nvPr>
            <p:ph type="dt" sz="half" idx="10"/>
          </p:nvPr>
        </p:nvSpPr>
        <p:spPr/>
        <p:txBody>
          <a:bodyPr/>
          <a:lstStyle/>
          <a:p>
            <a:r>
              <a:rPr lang="en-IN"/>
              <a:t>Vijay Natarajan</a:t>
            </a:r>
            <a:endParaRPr lang="en-US"/>
          </a:p>
        </p:txBody>
      </p:sp>
      <p:sp>
        <p:nvSpPr>
          <p:cNvPr id="6" name="Footer Placeholder 5">
            <a:extLst>
              <a:ext uri="{FF2B5EF4-FFF2-40B4-BE49-F238E27FC236}">
                <a16:creationId xmlns:a16="http://schemas.microsoft.com/office/drawing/2014/main" id="{6D04FD72-81D6-4A44-9CCD-4A08F6BAF155}"/>
              </a:ext>
            </a:extLst>
          </p:cNvPr>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6">
            <a:extLst>
              <a:ext uri="{FF2B5EF4-FFF2-40B4-BE49-F238E27FC236}">
                <a16:creationId xmlns:a16="http://schemas.microsoft.com/office/drawing/2014/main" id="{B7AE36DD-F8EA-8144-B518-2D523DE46B3F}"/>
              </a:ext>
            </a:extLst>
          </p:cNvPr>
          <p:cNvSpPr>
            <a:spLocks noGrp="1"/>
          </p:cNvSpPr>
          <p:nvPr>
            <p:ph type="sldNum" sz="quarter" idx="12"/>
          </p:nvPr>
        </p:nvSpPr>
        <p:spPr/>
        <p:txBody>
          <a:bodyPr/>
          <a:lstStyle/>
          <a:p>
            <a:fld id="{833FEBDD-1A79-EF46-8DAC-4FDB65242AE7}" type="slidenum">
              <a:rPr lang="en-US" smtClean="0"/>
              <a:pPr/>
              <a:t>44</a:t>
            </a:fld>
            <a:endParaRPr lang="en-US"/>
          </a:p>
        </p:txBody>
      </p:sp>
      <p:pic>
        <p:nvPicPr>
          <p:cNvPr id="9" name="Picture 8" descr="A picture containing object, wall&#10;&#10;Description automatically generated">
            <a:extLst>
              <a:ext uri="{FF2B5EF4-FFF2-40B4-BE49-F238E27FC236}">
                <a16:creationId xmlns:a16="http://schemas.microsoft.com/office/drawing/2014/main" id="{9C75ADA4-3661-2C4B-B026-54107DB22C99}"/>
              </a:ext>
            </a:extLst>
          </p:cNvPr>
          <p:cNvPicPr>
            <a:picLocks noChangeAspect="1"/>
          </p:cNvPicPr>
          <p:nvPr/>
        </p:nvPicPr>
        <p:blipFill>
          <a:blip r:embed="rId2"/>
          <a:stretch>
            <a:fillRect/>
          </a:stretch>
        </p:blipFill>
        <p:spPr>
          <a:xfrm>
            <a:off x="1907704" y="2213992"/>
            <a:ext cx="4806774" cy="2736304"/>
          </a:xfrm>
          <a:prstGeom prst="rect">
            <a:avLst/>
          </a:prstGeom>
        </p:spPr>
      </p:pic>
    </p:spTree>
    <p:extLst>
      <p:ext uri="{BB962C8B-B14F-4D97-AF65-F5344CB8AC3E}">
        <p14:creationId xmlns:p14="http://schemas.microsoft.com/office/powerpoint/2010/main" val="127196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IN"/>
              <a:t>Vijay Natarajan</a:t>
            </a:r>
            <a:endParaRPr lang="en-US"/>
          </a:p>
        </p:txBody>
      </p:sp>
      <p:sp>
        <p:nvSpPr>
          <p:cNvPr id="5" name="Footer Placeholder 4"/>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p>
            <a:fld id="{1AC398C4-6751-0649-BCA6-E2BA3BC7EB4A}" type="slidenum">
              <a:rPr lang="en-US"/>
              <a:pPr/>
              <a:t>45</a:t>
            </a:fld>
            <a:endParaRPr lang="en-US"/>
          </a:p>
        </p:txBody>
      </p:sp>
      <p:sp>
        <p:nvSpPr>
          <p:cNvPr id="98306" name="Rectangle 2"/>
          <p:cNvSpPr>
            <a:spLocks noGrp="1" noChangeArrowheads="1"/>
          </p:cNvSpPr>
          <p:nvPr>
            <p:ph type="title"/>
          </p:nvPr>
        </p:nvSpPr>
        <p:spPr/>
        <p:txBody>
          <a:bodyPr/>
          <a:lstStyle/>
          <a:p>
            <a:r>
              <a:rPr lang="en-US"/>
              <a:t>Piecewise-linear Functions</a:t>
            </a:r>
          </a:p>
        </p:txBody>
      </p:sp>
      <p:sp>
        <p:nvSpPr>
          <p:cNvPr id="98307" name="Rectangle 3"/>
          <p:cNvSpPr>
            <a:spLocks noGrp="1" noChangeArrowheads="1"/>
          </p:cNvSpPr>
          <p:nvPr>
            <p:ph type="body" idx="1"/>
          </p:nvPr>
        </p:nvSpPr>
        <p:spPr>
          <a:xfrm>
            <a:off x="685800" y="2590800"/>
            <a:ext cx="7772400" cy="3657600"/>
          </a:xfrm>
        </p:spPr>
        <p:txBody>
          <a:bodyPr>
            <a:normAutofit/>
          </a:bodyPr>
          <a:lstStyle/>
          <a:p>
            <a:r>
              <a:rPr lang="en-US" sz="2800" dirty="0"/>
              <a:t>Scientific data available as samples</a:t>
            </a:r>
          </a:p>
          <a:p>
            <a:r>
              <a:rPr lang="en-US" sz="2800" dirty="0"/>
              <a:t>Given: domain and scalar function</a:t>
            </a:r>
          </a:p>
          <a:p>
            <a:r>
              <a:rPr lang="en-US" sz="2800" dirty="0"/>
              <a:t>Domain is represented by a mesh</a:t>
            </a:r>
          </a:p>
          <a:p>
            <a:r>
              <a:rPr lang="en-US" sz="2800" dirty="0"/>
              <a:t>Function is available at discrete points</a:t>
            </a:r>
          </a:p>
          <a:p>
            <a:r>
              <a:rPr lang="en-US" sz="2800" dirty="0"/>
              <a:t>Use simplest interpolation (linear)</a:t>
            </a:r>
          </a:p>
          <a:p>
            <a:r>
              <a:rPr lang="en-US" sz="2800" dirty="0"/>
              <a:t>How do we extend Morse-theoretic ideas?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40000" y="3262680"/>
              <a:ext cx="6571440" cy="2841120"/>
            </p14:xfrm>
          </p:contentPart>
        </mc:Choice>
        <mc:Fallback xmlns="">
          <p:pic>
            <p:nvPicPr>
              <p:cNvPr id="2" name="Ink 1"/>
              <p:cNvPicPr/>
              <p:nvPr/>
            </p:nvPicPr>
            <p:blipFill>
              <a:blip r:embed="rId4"/>
              <a:stretch>
                <a:fillRect/>
              </a:stretch>
            </p:blipFill>
            <p:spPr>
              <a:xfrm>
                <a:off x="2334600" y="3256200"/>
                <a:ext cx="6584760" cy="2851920"/>
              </a:xfrm>
              <a:prstGeom prst="rect">
                <a:avLst/>
              </a:prstGeom>
            </p:spPr>
          </p:pic>
        </mc:Fallback>
      </mc:AlternateContent>
    </p:spTree>
    <p:extLst>
      <p:ext uri="{BB962C8B-B14F-4D97-AF65-F5344CB8AC3E}">
        <p14:creationId xmlns:p14="http://schemas.microsoft.com/office/powerpoint/2010/main" val="3789618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8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8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8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830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8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half" idx="10"/>
          </p:nvPr>
        </p:nvSpPr>
        <p:spPr/>
        <p:txBody>
          <a:bodyPr/>
          <a:lstStyle/>
          <a:p>
            <a:r>
              <a:rPr lang="en-IN"/>
              <a:t>Vijay Natarajan</a:t>
            </a:r>
            <a:endParaRPr lang="en-US"/>
          </a:p>
        </p:txBody>
      </p:sp>
      <p:sp>
        <p:nvSpPr>
          <p:cNvPr id="14" name="Footer Placeholder 4"/>
          <p:cNvSpPr>
            <a:spLocks noGrp="1"/>
          </p:cNvSpPr>
          <p:nvPr>
            <p:ph type="ftr" sz="quarter" idx="11"/>
          </p:nvPr>
        </p:nvSpPr>
        <p:spPr/>
        <p:txBody>
          <a:bodyPr/>
          <a:lstStyle/>
          <a:p>
            <a:r>
              <a:rPr lang="en-IN"/>
              <a:t>ACM Summer School 2019 : Reeb Graphs and Applications</a:t>
            </a:r>
            <a:endParaRPr lang="en-US"/>
          </a:p>
        </p:txBody>
      </p:sp>
      <p:sp>
        <p:nvSpPr>
          <p:cNvPr id="15" name="Slide Number Placeholder 5"/>
          <p:cNvSpPr>
            <a:spLocks noGrp="1"/>
          </p:cNvSpPr>
          <p:nvPr>
            <p:ph type="sldNum" sz="quarter" idx="12"/>
          </p:nvPr>
        </p:nvSpPr>
        <p:spPr/>
        <p:txBody>
          <a:bodyPr/>
          <a:lstStyle/>
          <a:p>
            <a:fld id="{1A0D0509-1B23-6B4F-B00D-98B8FC9E554C}" type="slidenum">
              <a:rPr lang="en-US"/>
              <a:pPr/>
              <a:t>46</a:t>
            </a:fld>
            <a:endParaRPr lang="en-US"/>
          </a:p>
        </p:txBody>
      </p:sp>
      <p:sp>
        <p:nvSpPr>
          <p:cNvPr id="100354" name="Rectangle 2"/>
          <p:cNvSpPr>
            <a:spLocks noGrp="1" noChangeArrowheads="1"/>
          </p:cNvSpPr>
          <p:nvPr>
            <p:ph type="title"/>
          </p:nvPr>
        </p:nvSpPr>
        <p:spPr/>
        <p:txBody>
          <a:bodyPr/>
          <a:lstStyle/>
          <a:p>
            <a:r>
              <a:rPr lang="en-US"/>
              <a:t>Critical points - 1D</a:t>
            </a:r>
          </a:p>
        </p:txBody>
      </p:sp>
      <p:grpSp>
        <p:nvGrpSpPr>
          <p:cNvPr id="100355" name="Group 3"/>
          <p:cNvGrpSpPr>
            <a:grpSpLocks/>
          </p:cNvGrpSpPr>
          <p:nvPr/>
        </p:nvGrpSpPr>
        <p:grpSpPr bwMode="auto">
          <a:xfrm>
            <a:off x="1447800" y="3505200"/>
            <a:ext cx="1752600" cy="457200"/>
            <a:chOff x="1104" y="1680"/>
            <a:chExt cx="1104" cy="288"/>
          </a:xfrm>
        </p:grpSpPr>
        <p:sp>
          <p:nvSpPr>
            <p:cNvPr id="100356" name="Oval 4"/>
            <p:cNvSpPr>
              <a:spLocks noChangeArrowheads="1"/>
            </p:cNvSpPr>
            <p:nvPr/>
          </p:nvSpPr>
          <p:spPr bwMode="auto">
            <a:xfrm>
              <a:off x="1632" y="1680"/>
              <a:ext cx="96" cy="96"/>
            </a:xfrm>
            <a:prstGeom prst="ellipse">
              <a:avLst/>
            </a:prstGeom>
            <a:noFill/>
            <a:ln w="19050">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sp>
          <p:nvSpPr>
            <p:cNvPr id="100357" name="Oval 5"/>
            <p:cNvSpPr>
              <a:spLocks noChangeArrowheads="1"/>
            </p:cNvSpPr>
            <p:nvPr/>
          </p:nvSpPr>
          <p:spPr bwMode="auto">
            <a:xfrm>
              <a:off x="2112" y="1872"/>
              <a:ext cx="96" cy="96"/>
            </a:xfrm>
            <a:prstGeom prst="ellipse">
              <a:avLst/>
            </a:prstGeom>
            <a:noFill/>
            <a:ln w="19050">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sp>
          <p:nvSpPr>
            <p:cNvPr id="100358" name="Oval 6"/>
            <p:cNvSpPr>
              <a:spLocks noChangeArrowheads="1"/>
            </p:cNvSpPr>
            <p:nvPr/>
          </p:nvSpPr>
          <p:spPr bwMode="auto">
            <a:xfrm>
              <a:off x="1104" y="1872"/>
              <a:ext cx="96" cy="96"/>
            </a:xfrm>
            <a:prstGeom prst="ellipse">
              <a:avLst/>
            </a:prstGeom>
            <a:noFill/>
            <a:ln w="19050">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cxnSp>
          <p:nvCxnSpPr>
            <p:cNvPr id="100359" name="AutoShape 7"/>
            <p:cNvCxnSpPr>
              <a:cxnSpLocks noChangeShapeType="1"/>
              <a:stCxn id="100358" idx="7"/>
              <a:endCxn id="100358" idx="6"/>
            </p:cNvCxnSpPr>
            <p:nvPr/>
          </p:nvCxnSpPr>
          <p:spPr bwMode="auto">
            <a:xfrm>
              <a:off x="1186" y="1880"/>
              <a:ext cx="20" cy="40"/>
            </a:xfrm>
            <a:prstGeom prst="straightConnector1">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0" name="AutoShape 8"/>
            <p:cNvCxnSpPr>
              <a:cxnSpLocks noChangeShapeType="1"/>
              <a:stCxn id="100358" idx="7"/>
              <a:endCxn id="100356" idx="2"/>
            </p:cNvCxnSpPr>
            <p:nvPr/>
          </p:nvCxnSpPr>
          <p:spPr bwMode="auto">
            <a:xfrm flipV="1">
              <a:off x="1186" y="1728"/>
              <a:ext cx="440" cy="152"/>
            </a:xfrm>
            <a:prstGeom prst="straightConnector1">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1" name="AutoShape 9"/>
            <p:cNvCxnSpPr>
              <a:cxnSpLocks noChangeShapeType="1"/>
              <a:stCxn id="100356" idx="6"/>
              <a:endCxn id="100357" idx="1"/>
            </p:cNvCxnSpPr>
            <p:nvPr/>
          </p:nvCxnSpPr>
          <p:spPr bwMode="auto">
            <a:xfrm>
              <a:off x="1734" y="1728"/>
              <a:ext cx="392" cy="152"/>
            </a:xfrm>
            <a:prstGeom prst="straightConnector1">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sp>
        <p:nvSpPr>
          <p:cNvPr id="100362" name="Rectangle 10"/>
          <p:cNvSpPr>
            <a:spLocks noGrp="1" noChangeArrowheads="1"/>
          </p:cNvSpPr>
          <p:nvPr>
            <p:ph type="body" idx="1"/>
          </p:nvPr>
        </p:nvSpPr>
        <p:spPr>
          <a:xfrm>
            <a:off x="3581400" y="2957513"/>
            <a:ext cx="4800600" cy="2232025"/>
          </a:xfrm>
          <a:noFill/>
          <a:ln/>
        </p:spPr>
        <p:txBody>
          <a:bodyPr/>
          <a:lstStyle/>
          <a:p>
            <a:pPr>
              <a:lnSpc>
                <a:spcPct val="90000"/>
              </a:lnSpc>
            </a:pPr>
            <a:r>
              <a:rPr lang="en-US" sz="2000"/>
              <a:t>How is neighborhood defined?</a:t>
            </a:r>
          </a:p>
          <a:p>
            <a:pPr>
              <a:lnSpc>
                <a:spcPct val="90000"/>
              </a:lnSpc>
            </a:pPr>
            <a:r>
              <a:rPr lang="en-US" sz="2000"/>
              <a:t>Adjacent vertices (EASY!)</a:t>
            </a:r>
          </a:p>
          <a:p>
            <a:pPr>
              <a:lnSpc>
                <a:spcPct val="90000"/>
              </a:lnSpc>
            </a:pPr>
            <a:r>
              <a:rPr lang="en-US" sz="2000"/>
              <a:t>Minimum if neighbors are greater</a:t>
            </a:r>
          </a:p>
          <a:p>
            <a:pPr>
              <a:lnSpc>
                <a:spcPct val="90000"/>
              </a:lnSpc>
            </a:pPr>
            <a:r>
              <a:rPr lang="en-US" sz="2000"/>
              <a:t>Maximum if neighbors are smaller</a:t>
            </a:r>
          </a:p>
          <a:p>
            <a:pPr>
              <a:lnSpc>
                <a:spcPct val="90000"/>
              </a:lnSpc>
            </a:pPr>
            <a:r>
              <a:rPr lang="en-US" sz="2000"/>
              <a:t>What about 2D? 3D?</a:t>
            </a:r>
          </a:p>
        </p:txBody>
      </p:sp>
      <p:sp>
        <p:nvSpPr>
          <p:cNvPr id="100363" name="Rectangle 11"/>
          <p:cNvSpPr>
            <a:spLocks noChangeArrowheads="1"/>
          </p:cNvSpPr>
          <p:nvPr/>
        </p:nvSpPr>
        <p:spPr bwMode="auto">
          <a:xfrm>
            <a:off x="2638425" y="3224213"/>
            <a:ext cx="382588" cy="5191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2800"/>
              <a:t>?</a:t>
            </a:r>
          </a:p>
        </p:txBody>
      </p:sp>
      <p:sp>
        <p:nvSpPr>
          <p:cNvPr id="100364" name="Rectangle 12"/>
          <p:cNvSpPr>
            <a:spLocks noChangeArrowheads="1"/>
          </p:cNvSpPr>
          <p:nvPr/>
        </p:nvSpPr>
        <p:spPr bwMode="auto">
          <a:xfrm>
            <a:off x="1724025" y="3262313"/>
            <a:ext cx="382588" cy="5191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2800"/>
              <a:t>?</a:t>
            </a:r>
          </a:p>
        </p:txBody>
      </p:sp>
    </p:spTree>
    <p:extLst>
      <p:ext uri="{BB962C8B-B14F-4D97-AF65-F5344CB8AC3E}">
        <p14:creationId xmlns:p14="http://schemas.microsoft.com/office/powerpoint/2010/main" val="3110382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036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036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036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03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2"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IN"/>
              <a:t>Vijay Natarajan</a:t>
            </a:r>
            <a:endParaRPr lang="en-US"/>
          </a:p>
        </p:txBody>
      </p:sp>
      <p:sp>
        <p:nvSpPr>
          <p:cNvPr id="5" name="Footer Placeholder 4"/>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p>
            <a:fld id="{3ED351E6-F076-964D-8D92-CD15953D0D73}" type="slidenum">
              <a:rPr lang="en-US"/>
              <a:pPr/>
              <a:t>47</a:t>
            </a:fld>
            <a:endParaRPr lang="en-US"/>
          </a:p>
        </p:txBody>
      </p:sp>
      <p:sp>
        <p:nvSpPr>
          <p:cNvPr id="102402" name="Rectangle 2"/>
          <p:cNvSpPr>
            <a:spLocks noGrp="1" noChangeArrowheads="1"/>
          </p:cNvSpPr>
          <p:nvPr>
            <p:ph type="title"/>
          </p:nvPr>
        </p:nvSpPr>
        <p:spPr/>
        <p:txBody>
          <a:bodyPr/>
          <a:lstStyle/>
          <a:p>
            <a:r>
              <a:rPr lang="en-US"/>
              <a:t>Simplices and Neighborhood</a:t>
            </a:r>
          </a:p>
        </p:txBody>
      </p:sp>
      <p:sp>
        <p:nvSpPr>
          <p:cNvPr id="102403" name="Rectangle 3"/>
          <p:cNvSpPr>
            <a:spLocks noGrp="1" noChangeArrowheads="1"/>
          </p:cNvSpPr>
          <p:nvPr>
            <p:ph type="body" idx="1"/>
          </p:nvPr>
        </p:nvSpPr>
        <p:spPr>
          <a:xfrm>
            <a:off x="685800" y="2209800"/>
            <a:ext cx="7924800" cy="3733800"/>
          </a:xfrm>
        </p:spPr>
        <p:txBody>
          <a:bodyPr/>
          <a:lstStyle/>
          <a:p>
            <a:pPr>
              <a:lnSpc>
                <a:spcPct val="90000"/>
              </a:lnSpc>
            </a:pPr>
            <a:r>
              <a:rPr lang="en-US" i="1" dirty="0"/>
              <a:t>k</a:t>
            </a:r>
            <a:r>
              <a:rPr lang="en-US" dirty="0"/>
              <a:t>-simplex: vertex, edge, triangle, tetrahedron</a:t>
            </a:r>
          </a:p>
          <a:p>
            <a:pPr>
              <a:lnSpc>
                <a:spcPct val="90000"/>
              </a:lnSpc>
            </a:pPr>
            <a:r>
              <a:rPr lang="en-US" dirty="0"/>
              <a:t>Boundary of a simplex</a:t>
            </a:r>
          </a:p>
          <a:p>
            <a:pPr>
              <a:lnSpc>
                <a:spcPct val="90000"/>
              </a:lnSpc>
            </a:pPr>
            <a:r>
              <a:rPr lang="en-US" dirty="0"/>
              <a:t>Face, co-face</a:t>
            </a:r>
          </a:p>
          <a:p>
            <a:pPr>
              <a:lnSpc>
                <a:spcPct val="90000"/>
              </a:lnSpc>
            </a:pPr>
            <a:r>
              <a:rPr lang="en-US" dirty="0"/>
              <a:t>Star, Link</a:t>
            </a:r>
          </a:p>
          <a:p>
            <a:pPr>
              <a:lnSpc>
                <a:spcPct val="90000"/>
              </a:lnSpc>
            </a:pPr>
            <a:r>
              <a:rPr lang="en-US" dirty="0"/>
              <a:t>Lower star, Lower link</a:t>
            </a:r>
          </a:p>
          <a:p>
            <a:pPr>
              <a:lnSpc>
                <a:spcPct val="90000"/>
              </a:lnSpc>
            </a:pPr>
            <a:r>
              <a:rPr lang="en-US" dirty="0"/>
              <a:t>Upper star, Upper link</a:t>
            </a:r>
          </a:p>
        </p:txBody>
      </p:sp>
      <p:pic>
        <p:nvPicPr>
          <p:cNvPr id="11265" name="Picture 1" descr="page27image52841936">
            <a:extLst>
              <a:ext uri="{FF2B5EF4-FFF2-40B4-BE49-F238E27FC236}">
                <a16:creationId xmlns:a16="http://schemas.microsoft.com/office/drawing/2014/main" id="{8305DFDB-B81F-094D-BDEE-344527000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852936"/>
            <a:ext cx="3312368" cy="27787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265400" y="2635920"/>
              <a:ext cx="6842520" cy="2851920"/>
            </p14:xfrm>
          </p:contentPart>
        </mc:Choice>
        <mc:Fallback xmlns="">
          <p:pic>
            <p:nvPicPr>
              <p:cNvPr id="2" name="Ink 1"/>
              <p:cNvPicPr/>
              <p:nvPr/>
            </p:nvPicPr>
            <p:blipFill>
              <a:blip r:embed="rId5"/>
              <a:stretch>
                <a:fillRect/>
              </a:stretch>
            </p:blipFill>
            <p:spPr>
              <a:xfrm>
                <a:off x="1260000" y="2629800"/>
                <a:ext cx="6855480" cy="2863440"/>
              </a:xfrm>
              <a:prstGeom prst="rect">
                <a:avLst/>
              </a:prstGeom>
            </p:spPr>
          </p:pic>
        </mc:Fallback>
      </mc:AlternateContent>
    </p:spTree>
    <p:extLst>
      <p:ext uri="{BB962C8B-B14F-4D97-AF65-F5344CB8AC3E}">
        <p14:creationId xmlns:p14="http://schemas.microsoft.com/office/powerpoint/2010/main" val="14894515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1" name="Group 3"/>
          <p:cNvGrpSpPr>
            <a:grpSpLocks/>
          </p:cNvGrpSpPr>
          <p:nvPr/>
        </p:nvGrpSpPr>
        <p:grpSpPr bwMode="auto">
          <a:xfrm>
            <a:off x="2590800" y="4797152"/>
            <a:ext cx="4343400" cy="1574800"/>
            <a:chOff x="2112" y="2688"/>
            <a:chExt cx="2736" cy="992"/>
          </a:xfrm>
        </p:grpSpPr>
        <p:pic>
          <p:nvPicPr>
            <p:cNvPr id="104452" name="Picture 4" descr="Monkey-Sadd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2688"/>
              <a:ext cx="1607" cy="992"/>
            </a:xfrm>
            <a:prstGeom prst="rect">
              <a:avLst/>
            </a:prstGeom>
            <a:noFill/>
            <a:extLst>
              <a:ext uri="{909E8E84-426E-40dd-AFC4-6F175D3DCCD1}">
                <a14:hiddenFill xmlns="" xmlns:a14="http://schemas.microsoft.com/office/drawing/2010/main">
                  <a:solidFill>
                    <a:srgbClr val="FFFFFF"/>
                  </a:solidFill>
                </a14:hiddenFill>
              </a:ext>
            </a:extLst>
          </p:spPr>
        </p:pic>
        <p:sp>
          <p:nvSpPr>
            <p:cNvPr id="104453" name="Rectangle 5"/>
            <p:cNvSpPr>
              <a:spLocks noChangeArrowheads="1"/>
            </p:cNvSpPr>
            <p:nvPr/>
          </p:nvSpPr>
          <p:spPr bwMode="auto">
            <a:xfrm>
              <a:off x="3840" y="2908"/>
              <a:ext cx="1008" cy="52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dirty="0">
                  <a:solidFill>
                    <a:srgbClr val="AB7942"/>
                  </a:solidFill>
                  <a:latin typeface="+mn-lt"/>
                </a:rPr>
                <a:t>Monkey saddle</a:t>
              </a:r>
            </a:p>
          </p:txBody>
        </p:sp>
      </p:grpSp>
      <p:sp>
        <p:nvSpPr>
          <p:cNvPr id="19" name="Date Placeholder 3"/>
          <p:cNvSpPr>
            <a:spLocks noGrp="1"/>
          </p:cNvSpPr>
          <p:nvPr>
            <p:ph type="dt" sz="half" idx="10"/>
          </p:nvPr>
        </p:nvSpPr>
        <p:spPr/>
        <p:txBody>
          <a:bodyPr/>
          <a:lstStyle/>
          <a:p>
            <a:r>
              <a:rPr lang="en-IN"/>
              <a:t>Vijay Natarajan</a:t>
            </a:r>
            <a:endParaRPr lang="en-US"/>
          </a:p>
        </p:txBody>
      </p:sp>
      <p:sp>
        <p:nvSpPr>
          <p:cNvPr id="20" name="Footer Placeholder 4"/>
          <p:cNvSpPr>
            <a:spLocks noGrp="1"/>
          </p:cNvSpPr>
          <p:nvPr>
            <p:ph type="ftr" sz="quarter" idx="11"/>
          </p:nvPr>
        </p:nvSpPr>
        <p:spPr/>
        <p:txBody>
          <a:bodyPr/>
          <a:lstStyle/>
          <a:p>
            <a:r>
              <a:rPr lang="en-IN"/>
              <a:t>ACM Summer School 2019 : Reeb Graphs and Applications</a:t>
            </a:r>
            <a:endParaRPr lang="en-US"/>
          </a:p>
        </p:txBody>
      </p:sp>
      <p:sp>
        <p:nvSpPr>
          <p:cNvPr id="21" name="Slide Number Placeholder 5"/>
          <p:cNvSpPr>
            <a:spLocks noGrp="1"/>
          </p:cNvSpPr>
          <p:nvPr>
            <p:ph type="sldNum" sz="quarter" idx="12"/>
          </p:nvPr>
        </p:nvSpPr>
        <p:spPr/>
        <p:txBody>
          <a:bodyPr/>
          <a:lstStyle/>
          <a:p>
            <a:fld id="{60A731CC-90CE-7E44-9C26-DC46E8A20A74}" type="slidenum">
              <a:rPr lang="en-US"/>
              <a:pPr/>
              <a:t>48</a:t>
            </a:fld>
            <a:endParaRPr lang="en-US"/>
          </a:p>
        </p:txBody>
      </p:sp>
      <p:sp>
        <p:nvSpPr>
          <p:cNvPr id="104450" name="Rectangle 2"/>
          <p:cNvSpPr>
            <a:spLocks noGrp="1" noChangeArrowheads="1"/>
          </p:cNvSpPr>
          <p:nvPr>
            <p:ph type="title"/>
          </p:nvPr>
        </p:nvSpPr>
        <p:spPr/>
        <p:txBody>
          <a:bodyPr/>
          <a:lstStyle/>
          <a:p>
            <a:r>
              <a:rPr lang="en-US"/>
              <a:t>Critical Points - 2D</a:t>
            </a:r>
          </a:p>
        </p:txBody>
      </p:sp>
      <p:grpSp>
        <p:nvGrpSpPr>
          <p:cNvPr id="104454" name="Group 6"/>
          <p:cNvGrpSpPr>
            <a:grpSpLocks/>
          </p:cNvGrpSpPr>
          <p:nvPr/>
        </p:nvGrpSpPr>
        <p:grpSpPr bwMode="auto">
          <a:xfrm>
            <a:off x="1219200" y="2057400"/>
            <a:ext cx="6591300" cy="2106613"/>
            <a:chOff x="768" y="1296"/>
            <a:chExt cx="4152" cy="1327"/>
          </a:xfrm>
        </p:grpSpPr>
        <p:graphicFrame>
          <p:nvGraphicFramePr>
            <p:cNvPr id="104455" name="Object 7"/>
            <p:cNvGraphicFramePr>
              <a:graphicFrameLocks noChangeAspect="1"/>
            </p:cNvGraphicFramePr>
            <p:nvPr/>
          </p:nvGraphicFramePr>
          <p:xfrm>
            <a:off x="3600" y="2375"/>
            <a:ext cx="1013" cy="200"/>
          </p:xfrm>
          <a:graphic>
            <a:graphicData uri="http://schemas.openxmlformats.org/presentationml/2006/ole">
              <mc:AlternateContent xmlns:mc="http://schemas.openxmlformats.org/markup-compatibility/2006">
                <mc:Choice xmlns:v="urn:schemas-microsoft-com:vml" Requires="v">
                  <p:oleObj spid="_x0000_s6634" name="Equation" r:id="rId5" imgW="901700" imgH="177800" progId="Equation.3">
                    <p:embed/>
                  </p:oleObj>
                </mc:Choice>
                <mc:Fallback>
                  <p:oleObj name="Equation" r:id="rId5" imgW="901700" imgH="177800" progId="Equation.3">
                    <p:embed/>
                    <p:pic>
                      <p:nvPicPr>
                        <p:cNvPr id="10445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2375"/>
                          <a:ext cx="1013" cy="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4456" name="Object 8"/>
            <p:cNvGraphicFramePr>
              <a:graphicFrameLocks noChangeAspect="1"/>
            </p:cNvGraphicFramePr>
            <p:nvPr/>
          </p:nvGraphicFramePr>
          <p:xfrm>
            <a:off x="2241" y="2375"/>
            <a:ext cx="1215" cy="200"/>
          </p:xfrm>
          <a:graphic>
            <a:graphicData uri="http://schemas.openxmlformats.org/presentationml/2006/ole">
              <mc:AlternateContent xmlns:mc="http://schemas.openxmlformats.org/markup-compatibility/2006">
                <mc:Choice xmlns:v="urn:schemas-microsoft-com:vml" Requires="v">
                  <p:oleObj spid="_x0000_s6635" name="Equation" r:id="rId7" imgW="1079500" imgH="177800" progId="Equation.3">
                    <p:embed/>
                  </p:oleObj>
                </mc:Choice>
                <mc:Fallback>
                  <p:oleObj name="Equation" r:id="rId7" imgW="1079500" imgH="177800" progId="Equation.3">
                    <p:embed/>
                    <p:pic>
                      <p:nvPicPr>
                        <p:cNvPr id="10445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1" y="2375"/>
                          <a:ext cx="1215" cy="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4457" name="Object 9"/>
            <p:cNvGraphicFramePr>
              <a:graphicFrameLocks noChangeAspect="1"/>
            </p:cNvGraphicFramePr>
            <p:nvPr/>
          </p:nvGraphicFramePr>
          <p:xfrm>
            <a:off x="1299" y="2375"/>
            <a:ext cx="743" cy="200"/>
          </p:xfrm>
          <a:graphic>
            <a:graphicData uri="http://schemas.openxmlformats.org/presentationml/2006/ole">
              <mc:AlternateContent xmlns:mc="http://schemas.openxmlformats.org/markup-compatibility/2006">
                <mc:Choice xmlns:v="urn:schemas-microsoft-com:vml" Requires="v">
                  <p:oleObj spid="_x0000_s6636" name="Equation" r:id="rId9" imgW="660400" imgH="177800" progId="Equation.3">
                    <p:embed/>
                  </p:oleObj>
                </mc:Choice>
                <mc:Fallback>
                  <p:oleObj name="Equation" r:id="rId9" imgW="660400" imgH="177800" progId="Equation.3">
                    <p:embed/>
                    <p:pic>
                      <p:nvPicPr>
                        <p:cNvPr id="104457"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9" y="2375"/>
                          <a:ext cx="743" cy="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04458" name="Group 10"/>
            <p:cNvGrpSpPr>
              <a:grpSpLocks/>
            </p:cNvGrpSpPr>
            <p:nvPr/>
          </p:nvGrpSpPr>
          <p:grpSpPr bwMode="auto">
            <a:xfrm>
              <a:off x="768" y="1584"/>
              <a:ext cx="4152" cy="1039"/>
              <a:chOff x="768" y="1584"/>
              <a:chExt cx="4152" cy="1039"/>
            </a:xfrm>
          </p:grpSpPr>
          <p:pic>
            <p:nvPicPr>
              <p:cNvPr id="104459" name="Picture 11"/>
              <p:cNvPicPr>
                <a:picLocks noChangeAspect="1" noChangeArrowheads="1"/>
              </p:cNvPicPr>
              <p:nvPr/>
            </p:nvPicPr>
            <p:blipFill>
              <a:blip r:embed="rId11">
                <a:lum bright="-22000"/>
                <a:extLst>
                  <a:ext uri="{28A0092B-C50C-407E-A947-70E740481C1C}">
                    <a14:useLocalDpi xmlns:a14="http://schemas.microsoft.com/office/drawing/2010/main" val="0"/>
                  </a:ext>
                </a:extLst>
              </a:blip>
              <a:srcRect/>
              <a:stretch>
                <a:fillRect/>
              </a:stretch>
            </p:blipFill>
            <p:spPr bwMode="auto">
              <a:xfrm>
                <a:off x="768" y="1584"/>
                <a:ext cx="4152" cy="10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4460" name="Picture 12"/>
              <p:cNvPicPr>
                <a:picLocks noChangeAspect="1" noChangeArrowheads="1"/>
              </p:cNvPicPr>
              <p:nvPr/>
            </p:nvPicPr>
            <p:blipFill>
              <a:blip r:embed="rId12">
                <a:clrChange>
                  <a:clrFrom>
                    <a:srgbClr val="FAFEFF"/>
                  </a:clrFrom>
                  <a:clrTo>
                    <a:srgbClr val="FAFE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rot="-10800000">
                <a:off x="2784" y="1981"/>
                <a:ext cx="201" cy="181"/>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461" name="Picture 13"/>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3" y="2018"/>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4462" name="Picture 14"/>
              <p:cNvPicPr>
                <a:picLocks noChangeAspect="1" noChangeArrowheads="1"/>
              </p:cNvPicPr>
              <p:nvPr/>
            </p:nvPicPr>
            <p:blipFill>
              <a:blip r:embed="rId1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04" y="2002"/>
                <a:ext cx="130" cy="133"/>
              </a:xfrm>
              <a:prstGeom prst="rect">
                <a:avLst/>
              </a:prstGeom>
              <a:noFill/>
              <a:extLst>
                <a:ext uri="{909E8E84-426E-40dd-AFC4-6F175D3DCCD1}">
                  <a14:hiddenFill xmlns="" xmlns:a14="http://schemas.microsoft.com/office/drawing/2010/main">
                    <a:solidFill>
                      <a:srgbClr val="00CC99"/>
                    </a:solidFill>
                  </a14:hiddenFill>
                </a:ext>
              </a:extLst>
            </p:spPr>
          </p:pic>
        </p:grpSp>
        <p:sp>
          <p:nvSpPr>
            <p:cNvPr id="104463" name="Rectangle 15"/>
            <p:cNvSpPr>
              <a:spLocks noChangeArrowheads="1"/>
            </p:cNvSpPr>
            <p:nvPr/>
          </p:nvSpPr>
          <p:spPr bwMode="auto">
            <a:xfrm>
              <a:off x="2352" y="1296"/>
              <a:ext cx="1008" cy="2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a:latin typeface="+mn-lt"/>
                </a:rPr>
                <a:t>saddle</a:t>
              </a:r>
            </a:p>
          </p:txBody>
        </p:sp>
        <p:sp>
          <p:nvSpPr>
            <p:cNvPr id="104464" name="Rectangle 16"/>
            <p:cNvSpPr>
              <a:spLocks noChangeArrowheads="1"/>
            </p:cNvSpPr>
            <p:nvPr/>
          </p:nvSpPr>
          <p:spPr bwMode="auto">
            <a:xfrm>
              <a:off x="3840" y="1296"/>
              <a:ext cx="1036" cy="2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r>
                <a:rPr lang="en-US" dirty="0">
                  <a:latin typeface="+mn-lt"/>
                </a:rPr>
                <a:t>minimum</a:t>
              </a:r>
            </a:p>
          </p:txBody>
        </p:sp>
        <p:sp>
          <p:nvSpPr>
            <p:cNvPr id="104465" name="Rectangle 17"/>
            <p:cNvSpPr>
              <a:spLocks noChangeArrowheads="1"/>
            </p:cNvSpPr>
            <p:nvPr/>
          </p:nvSpPr>
          <p:spPr bwMode="auto">
            <a:xfrm>
              <a:off x="816" y="1296"/>
              <a:ext cx="1066" cy="2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r>
                <a:rPr lang="en-US" dirty="0">
                  <a:latin typeface="+mn-lt"/>
                </a:rPr>
                <a:t>maximum</a:t>
              </a:r>
            </a:p>
          </p:txBody>
        </p:sp>
      </p:grpSp>
      <p:sp>
        <p:nvSpPr>
          <p:cNvPr id="104466" name="Rectangle 18"/>
          <p:cNvSpPr>
            <a:spLocks noChangeArrowheads="1"/>
          </p:cNvSpPr>
          <p:nvPr/>
        </p:nvSpPr>
        <p:spPr bwMode="auto">
          <a:xfrm>
            <a:off x="683568" y="4267200"/>
            <a:ext cx="7879080" cy="400110"/>
          </a:xfrm>
          <a:prstGeom prst="rect">
            <a:avLst/>
          </a:prstGeom>
          <a:noFill/>
          <a:ln w="15875">
            <a:solidFill>
              <a:srgbClr val="993300"/>
            </a:solidFill>
            <a:miter lim="800000"/>
            <a:headEnd/>
            <a:tailEnd/>
          </a:ln>
          <a:extLst>
            <a:ext uri="{909E8E84-426E-40dd-AFC4-6F175D3DCCD1}">
              <a14:hiddenFill xmlns="" xmlns:a14="http://schemas.microsoft.com/office/drawing/2010/main">
                <a:solidFill>
                  <a:schemeClr val="accent1"/>
                </a:solidFill>
              </a14:hiddenFill>
            </a:ext>
          </a:extLst>
        </p:spPr>
        <p:txBody>
          <a:bodyPr wrap="none">
            <a:spAutoFit/>
          </a:bodyPr>
          <a:lstStyle/>
          <a:p>
            <a:r>
              <a:rPr lang="en-US" sz="2000">
                <a:latin typeface="+mn-lt"/>
              </a:rPr>
              <a:t>Complete characterization specified by topology of lower link</a:t>
            </a:r>
          </a:p>
        </p:txBody>
      </p:sp>
      <mc:AlternateContent xmlns:mc="http://schemas.openxmlformats.org/markup-compatibility/2006" xmlns:p14="http://schemas.microsoft.com/office/powerpoint/2010/main">
        <mc:Choice Requires="p14">
          <p:contentPart p14:bwMode="auto" r:id="rId15">
            <p14:nvContentPartPr>
              <p14:cNvPr id="2" name="Ink 1"/>
              <p14:cNvContentPartPr/>
              <p14:nvPr/>
            </p14:nvContentPartPr>
            <p14:xfrm>
              <a:off x="1075680" y="2234520"/>
              <a:ext cx="6988320" cy="4286520"/>
            </p14:xfrm>
          </p:contentPart>
        </mc:Choice>
        <mc:Fallback xmlns="">
          <p:pic>
            <p:nvPicPr>
              <p:cNvPr id="2" name="Ink 1"/>
              <p:cNvPicPr/>
              <p:nvPr/>
            </p:nvPicPr>
            <p:blipFill>
              <a:blip r:embed="rId16"/>
              <a:stretch>
                <a:fillRect/>
              </a:stretch>
            </p:blipFill>
            <p:spPr>
              <a:xfrm>
                <a:off x="1069200" y="2226600"/>
                <a:ext cx="7001640" cy="4299120"/>
              </a:xfrm>
              <a:prstGeom prst="rect">
                <a:avLst/>
              </a:prstGeom>
            </p:spPr>
          </p:pic>
        </mc:Fallback>
      </mc:AlternateContent>
    </p:spTree>
    <p:extLst>
      <p:ext uri="{BB962C8B-B14F-4D97-AF65-F5344CB8AC3E}">
        <p14:creationId xmlns:p14="http://schemas.microsoft.com/office/powerpoint/2010/main" val="382300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4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66"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F97F0-25DB-B14E-BF15-4852676AFBD2}"/>
              </a:ext>
            </a:extLst>
          </p:cNvPr>
          <p:cNvSpPr>
            <a:spLocks noGrp="1"/>
          </p:cNvSpPr>
          <p:nvPr>
            <p:ph type="title"/>
          </p:nvPr>
        </p:nvSpPr>
        <p:spPr>
          <a:xfrm>
            <a:off x="251520" y="609600"/>
            <a:ext cx="8352928" cy="1143000"/>
          </a:xfrm>
        </p:spPr>
        <p:txBody>
          <a:bodyPr/>
          <a:lstStyle/>
          <a:p>
            <a:r>
              <a:rPr lang="en-US" dirty="0"/>
              <a:t>Feature-Directed Visualization</a:t>
            </a:r>
          </a:p>
        </p:txBody>
      </p:sp>
      <p:sp>
        <p:nvSpPr>
          <p:cNvPr id="4" name="Date Placeholder 3">
            <a:extLst>
              <a:ext uri="{FF2B5EF4-FFF2-40B4-BE49-F238E27FC236}">
                <a16:creationId xmlns:a16="http://schemas.microsoft.com/office/drawing/2014/main" id="{F1AAA451-459F-CC43-92FD-3004FFCE27CD}"/>
              </a:ext>
            </a:extLst>
          </p:cNvPr>
          <p:cNvSpPr>
            <a:spLocks noGrp="1"/>
          </p:cNvSpPr>
          <p:nvPr>
            <p:ph type="dt" sz="half" idx="10"/>
          </p:nvPr>
        </p:nvSpPr>
        <p:spPr/>
        <p:txBody>
          <a:bodyPr/>
          <a:lstStyle/>
          <a:p>
            <a:pPr>
              <a:defRPr/>
            </a:pPr>
            <a:r>
              <a:rPr lang="en-IN"/>
              <a:t>Vijay Natarajan</a:t>
            </a:r>
            <a:endParaRPr lang="en-US"/>
          </a:p>
        </p:txBody>
      </p:sp>
      <p:sp>
        <p:nvSpPr>
          <p:cNvPr id="5" name="Footer Placeholder 4">
            <a:extLst>
              <a:ext uri="{FF2B5EF4-FFF2-40B4-BE49-F238E27FC236}">
                <a16:creationId xmlns:a16="http://schemas.microsoft.com/office/drawing/2014/main" id="{1C858D85-AB8A-A142-AEE7-D8BB882FC673}"/>
              </a:ext>
            </a:extLst>
          </p:cNvPr>
          <p:cNvSpPr>
            <a:spLocks noGrp="1"/>
          </p:cNvSpPr>
          <p:nvPr>
            <p:ph type="ftr" sz="quarter" idx="11"/>
          </p:nvPr>
        </p:nvSpPr>
        <p:spPr/>
        <p:txBody>
          <a:bodyPr/>
          <a:lstStyle/>
          <a:p>
            <a:pPr>
              <a:defRPr/>
            </a:pPr>
            <a:r>
              <a:rPr lang="en-US"/>
              <a:t>ACM Summer School 2019 : Reeb Graphs and Applications</a:t>
            </a:r>
          </a:p>
        </p:txBody>
      </p:sp>
      <p:sp>
        <p:nvSpPr>
          <p:cNvPr id="6" name="Slide Number Placeholder 5">
            <a:extLst>
              <a:ext uri="{FF2B5EF4-FFF2-40B4-BE49-F238E27FC236}">
                <a16:creationId xmlns:a16="http://schemas.microsoft.com/office/drawing/2014/main" id="{B351F49E-19B2-7143-BEB7-4DBAC2F00510}"/>
              </a:ext>
            </a:extLst>
          </p:cNvPr>
          <p:cNvSpPr>
            <a:spLocks noGrp="1"/>
          </p:cNvSpPr>
          <p:nvPr>
            <p:ph type="sldNum" sz="quarter" idx="12"/>
          </p:nvPr>
        </p:nvSpPr>
        <p:spPr/>
        <p:txBody>
          <a:bodyPr/>
          <a:lstStyle/>
          <a:p>
            <a:pPr>
              <a:defRPr/>
            </a:pPr>
            <a:fld id="{587F5C1B-BC4D-2549-8E8D-AAD6088CAA6C}" type="slidenum">
              <a:rPr lang="en-US" smtClean="0"/>
              <a:pPr>
                <a:defRPr/>
              </a:pPr>
              <a:t>4</a:t>
            </a:fld>
            <a:endParaRPr lang="en-US"/>
          </a:p>
        </p:txBody>
      </p:sp>
      <p:sp>
        <p:nvSpPr>
          <p:cNvPr id="9" name="Rectangle 7">
            <a:extLst>
              <a:ext uri="{FF2B5EF4-FFF2-40B4-BE49-F238E27FC236}">
                <a16:creationId xmlns:a16="http://schemas.microsoft.com/office/drawing/2014/main" id="{D570A684-84F6-824B-9612-2CF7F0998C71}"/>
              </a:ext>
            </a:extLst>
          </p:cNvPr>
          <p:cNvSpPr>
            <a:spLocks noChangeArrowheads="1"/>
          </p:cNvSpPr>
          <p:nvPr/>
        </p:nvSpPr>
        <p:spPr bwMode="auto">
          <a:xfrm>
            <a:off x="5365296" y="5502741"/>
            <a:ext cx="140294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dirty="0">
                <a:latin typeface="Courier"/>
                <a:cs typeface="Courier"/>
              </a:rPr>
              <a:t>[</a:t>
            </a:r>
            <a:r>
              <a:rPr lang="en-US" sz="800" dirty="0" err="1">
                <a:latin typeface="Courier"/>
                <a:cs typeface="Courier"/>
              </a:rPr>
              <a:t>Topoview</a:t>
            </a:r>
            <a:r>
              <a:rPr lang="en-US" sz="800" dirty="0">
                <a:latin typeface="Courier"/>
                <a:cs typeface="Courier"/>
              </a:rPr>
              <a:t>, VGL IISc]</a:t>
            </a:r>
          </a:p>
        </p:txBody>
      </p:sp>
      <p:pic>
        <p:nvPicPr>
          <p:cNvPr id="3" name="TopoViewVisibleMale2012.mp4">
            <a:hlinkClick r:id="" action="ppaction://media"/>
            <a:extLst>
              <a:ext uri="{FF2B5EF4-FFF2-40B4-BE49-F238E27FC236}">
                <a16:creationId xmlns:a16="http://schemas.microsoft.com/office/drawing/2014/main" id="{DFC9C3CD-3928-9A44-ADCE-BF0898A613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0800" y="2276872"/>
            <a:ext cx="4262400" cy="3239544"/>
          </a:xfrm>
          <a:prstGeom prst="rect">
            <a:avLst/>
          </a:prstGeom>
        </p:spPr>
      </p:pic>
      <p:grpSp>
        <p:nvGrpSpPr>
          <p:cNvPr id="8" name="Group 7">
            <a:extLst>
              <a:ext uri="{FF2B5EF4-FFF2-40B4-BE49-F238E27FC236}">
                <a16:creationId xmlns:a16="http://schemas.microsoft.com/office/drawing/2014/main" id="{6301A249-B0D6-8846-B44F-A279C3C7F464}"/>
              </a:ext>
            </a:extLst>
          </p:cNvPr>
          <p:cNvGrpSpPr/>
          <p:nvPr/>
        </p:nvGrpSpPr>
        <p:grpSpPr>
          <a:xfrm>
            <a:off x="2440800" y="5877272"/>
            <a:ext cx="2732656" cy="431469"/>
            <a:chOff x="179512" y="5301208"/>
            <a:chExt cx="2657000" cy="432048"/>
          </a:xfrm>
        </p:grpSpPr>
        <p:sp>
          <p:nvSpPr>
            <p:cNvPr id="10" name="Content Placeholder 13">
              <a:extLst>
                <a:ext uri="{FF2B5EF4-FFF2-40B4-BE49-F238E27FC236}">
                  <a16:creationId xmlns:a16="http://schemas.microsoft.com/office/drawing/2014/main" id="{72CE7335-33BB-0646-9358-92CDFC200B6D}"/>
                </a:ext>
              </a:extLst>
            </p:cNvPr>
            <p:cNvSpPr txBox="1">
              <a:spLocks/>
            </p:cNvSpPr>
            <p:nvPr/>
          </p:nvSpPr>
          <p:spPr>
            <a:xfrm>
              <a:off x="1612376" y="5333146"/>
              <a:ext cx="1224136" cy="400110"/>
            </a:xfrm>
            <a:prstGeom prst="rect">
              <a:avLst/>
            </a:prstGeom>
          </p:spPr>
          <p:txBody>
            <a:bodyPr wrap="square" lIns="14400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charset="2"/>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charset="2"/>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marL="0" indent="0">
                <a:buFontTx/>
                <a:buNone/>
              </a:pPr>
              <a:r>
                <a:rPr lang="en-US" sz="2000" dirty="0">
                  <a:latin typeface="Century Gothic" charset="0"/>
                  <a:ea typeface="ＭＳ Ｐゴシック" charset="0"/>
                </a:rPr>
                <a:t>: </a:t>
              </a:r>
              <a:r>
                <a:rPr lang="en-US" sz="2000" dirty="0" err="1">
                  <a:latin typeface="Century Gothic" charset="0"/>
                  <a:ea typeface="ＭＳ Ｐゴシック" charset="0"/>
                </a:rPr>
                <a:t>VGLIISc</a:t>
              </a:r>
              <a:endParaRPr lang="en-US" sz="2000" dirty="0">
                <a:latin typeface="Century Gothic" charset="0"/>
                <a:ea typeface="ＭＳ Ｐゴシック" charset="0"/>
              </a:endParaRPr>
            </a:p>
          </p:txBody>
        </p:sp>
        <p:pic>
          <p:nvPicPr>
            <p:cNvPr id="11" name="Picture 10">
              <a:extLst>
                <a:ext uri="{FF2B5EF4-FFF2-40B4-BE49-F238E27FC236}">
                  <a16:creationId xmlns:a16="http://schemas.microsoft.com/office/drawing/2014/main" id="{12D09464-B2ED-E743-918F-3B91EE39B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5301208"/>
              <a:ext cx="1512000" cy="360000"/>
            </a:xfrm>
            <a:prstGeom prst="rect">
              <a:avLst/>
            </a:prstGeom>
          </p:spPr>
        </p:pic>
      </p:grpSp>
    </p:spTree>
    <p:extLst>
      <p:ext uri="{BB962C8B-B14F-4D97-AF65-F5344CB8AC3E}">
        <p14:creationId xmlns:p14="http://schemas.microsoft.com/office/powerpoint/2010/main" val="154509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18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Date Placeholder 3"/>
          <p:cNvSpPr>
            <a:spLocks noGrp="1"/>
          </p:cNvSpPr>
          <p:nvPr>
            <p:ph type="dt" sz="half" idx="10"/>
          </p:nvPr>
        </p:nvSpPr>
        <p:spPr/>
        <p:txBody>
          <a:bodyPr/>
          <a:lstStyle/>
          <a:p>
            <a:r>
              <a:rPr lang="en-IN"/>
              <a:t>Vijay Natarajan</a:t>
            </a:r>
            <a:endParaRPr lang="en-US"/>
          </a:p>
        </p:txBody>
      </p:sp>
      <p:sp>
        <p:nvSpPr>
          <p:cNvPr id="25" name="Footer Placeholder 4"/>
          <p:cNvSpPr>
            <a:spLocks noGrp="1"/>
          </p:cNvSpPr>
          <p:nvPr>
            <p:ph type="ftr" sz="quarter" idx="11"/>
          </p:nvPr>
        </p:nvSpPr>
        <p:spPr/>
        <p:txBody>
          <a:bodyPr/>
          <a:lstStyle/>
          <a:p>
            <a:r>
              <a:rPr lang="en-IN"/>
              <a:t>ACM Summer School 2019 : Reeb Graphs and Applications</a:t>
            </a:r>
            <a:endParaRPr lang="en-US"/>
          </a:p>
        </p:txBody>
      </p:sp>
      <p:sp>
        <p:nvSpPr>
          <p:cNvPr id="26" name="Slide Number Placeholder 5"/>
          <p:cNvSpPr>
            <a:spLocks noGrp="1"/>
          </p:cNvSpPr>
          <p:nvPr>
            <p:ph type="sldNum" sz="quarter" idx="12"/>
          </p:nvPr>
        </p:nvSpPr>
        <p:spPr/>
        <p:txBody>
          <a:bodyPr/>
          <a:lstStyle/>
          <a:p>
            <a:fld id="{FF8064AE-DC02-DE4B-9629-D7B1A4AB26DA}" type="slidenum">
              <a:rPr lang="en-US"/>
              <a:pPr/>
              <a:t>49</a:t>
            </a:fld>
            <a:endParaRPr lang="en-US"/>
          </a:p>
        </p:txBody>
      </p:sp>
      <p:sp>
        <p:nvSpPr>
          <p:cNvPr id="106498" name="Rectangle 2"/>
          <p:cNvSpPr>
            <a:spLocks noGrp="1" noChangeArrowheads="1"/>
          </p:cNvSpPr>
          <p:nvPr>
            <p:ph type="title"/>
          </p:nvPr>
        </p:nvSpPr>
        <p:spPr/>
        <p:txBody>
          <a:bodyPr/>
          <a:lstStyle/>
          <a:p>
            <a:r>
              <a:rPr lang="en-US"/>
              <a:t>Critical Points - 3D</a:t>
            </a:r>
          </a:p>
        </p:txBody>
      </p:sp>
      <p:graphicFrame>
        <p:nvGraphicFramePr>
          <p:cNvPr id="106499" name="Object 3"/>
          <p:cNvGraphicFramePr>
            <a:graphicFrameLocks noChangeAspect="1"/>
          </p:cNvGraphicFramePr>
          <p:nvPr/>
        </p:nvGraphicFramePr>
        <p:xfrm>
          <a:off x="6477000" y="3817938"/>
          <a:ext cx="1608138" cy="317500"/>
        </p:xfrm>
        <a:graphic>
          <a:graphicData uri="http://schemas.openxmlformats.org/presentationml/2006/ole">
            <mc:AlternateContent xmlns:mc="http://schemas.openxmlformats.org/markup-compatibility/2006">
              <mc:Choice xmlns:v="urn:schemas-microsoft-com:vml" Requires="v">
                <p:oleObj spid="_x0000_s7825" name="Equation" r:id="rId4" imgW="901700" imgH="177800" progId="Equation.3">
                  <p:embed/>
                </p:oleObj>
              </mc:Choice>
              <mc:Fallback>
                <p:oleObj name="Equation" r:id="rId4" imgW="901700" imgH="177800" progId="Equation.3">
                  <p:embed/>
                  <p:pic>
                    <p:nvPicPr>
                      <p:cNvPr id="1064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817938"/>
                        <a:ext cx="1608138" cy="31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0" name="Object 4"/>
          <p:cNvGraphicFramePr>
            <a:graphicFrameLocks noChangeAspect="1"/>
          </p:cNvGraphicFramePr>
          <p:nvPr/>
        </p:nvGraphicFramePr>
        <p:xfrm>
          <a:off x="3048000" y="3741738"/>
          <a:ext cx="1600200" cy="601662"/>
        </p:xfrm>
        <a:graphic>
          <a:graphicData uri="http://schemas.openxmlformats.org/presentationml/2006/ole">
            <mc:AlternateContent xmlns:mc="http://schemas.openxmlformats.org/markup-compatibility/2006">
              <mc:Choice xmlns:v="urn:schemas-microsoft-com:vml" Requires="v">
                <p:oleObj spid="_x0000_s7826" name="Equation" r:id="rId6" imgW="1079500" imgH="406400" progId="Equation.3">
                  <p:embed/>
                </p:oleObj>
              </mc:Choice>
              <mc:Fallback>
                <p:oleObj name="Equation" r:id="rId6" imgW="1079500" imgH="406400" progId="Equation.3">
                  <p:embed/>
                  <p:pic>
                    <p:nvPicPr>
                      <p:cNvPr id="1065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3741738"/>
                        <a:ext cx="1600200" cy="601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1" name="Object 5"/>
          <p:cNvGraphicFramePr>
            <a:graphicFrameLocks noChangeAspect="1"/>
          </p:cNvGraphicFramePr>
          <p:nvPr/>
        </p:nvGraphicFramePr>
        <p:xfrm>
          <a:off x="1600200" y="3817938"/>
          <a:ext cx="1179513" cy="317500"/>
        </p:xfrm>
        <a:graphic>
          <a:graphicData uri="http://schemas.openxmlformats.org/presentationml/2006/ole">
            <mc:AlternateContent xmlns:mc="http://schemas.openxmlformats.org/markup-compatibility/2006">
              <mc:Choice xmlns:v="urn:schemas-microsoft-com:vml" Requires="v">
                <p:oleObj spid="_x0000_s7827" name="Equation" r:id="rId8" imgW="660400" imgH="177800" progId="Equation.3">
                  <p:embed/>
                </p:oleObj>
              </mc:Choice>
              <mc:Fallback>
                <p:oleObj name="Equation" r:id="rId8" imgW="660400" imgH="177800" progId="Equation.3">
                  <p:embed/>
                  <p:pic>
                    <p:nvPicPr>
                      <p:cNvPr id="10650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0" y="3817938"/>
                        <a:ext cx="1179513" cy="31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2" name="Object 6"/>
          <p:cNvGraphicFramePr>
            <a:graphicFrameLocks noChangeAspect="1"/>
          </p:cNvGraphicFramePr>
          <p:nvPr/>
        </p:nvGraphicFramePr>
        <p:xfrm>
          <a:off x="4819650" y="3741738"/>
          <a:ext cx="1562100" cy="601662"/>
        </p:xfrm>
        <a:graphic>
          <a:graphicData uri="http://schemas.openxmlformats.org/presentationml/2006/ole">
            <mc:AlternateContent xmlns:mc="http://schemas.openxmlformats.org/markup-compatibility/2006">
              <mc:Choice xmlns:v="urn:schemas-microsoft-com:vml" Requires="v">
                <p:oleObj spid="_x0000_s7828" name="Equation" r:id="rId10" imgW="1054100" imgH="406400" progId="Equation.3">
                  <p:embed/>
                </p:oleObj>
              </mc:Choice>
              <mc:Fallback>
                <p:oleObj name="Equation" r:id="rId10" imgW="1054100" imgH="406400" progId="Equation.3">
                  <p:embed/>
                  <p:pic>
                    <p:nvPicPr>
                      <p:cNvPr id="106502"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9650" y="3741738"/>
                        <a:ext cx="1562100" cy="601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 name="Group 1">
            <a:extLst>
              <a:ext uri="{FF2B5EF4-FFF2-40B4-BE49-F238E27FC236}">
                <a16:creationId xmlns:a16="http://schemas.microsoft.com/office/drawing/2014/main" id="{928705E7-8DA7-4A49-A05F-B9FBA870BDF6}"/>
              </a:ext>
            </a:extLst>
          </p:cNvPr>
          <p:cNvGrpSpPr/>
          <p:nvPr/>
        </p:nvGrpSpPr>
        <p:grpSpPr>
          <a:xfrm>
            <a:off x="3330481" y="4898814"/>
            <a:ext cx="2786250" cy="1079507"/>
            <a:chOff x="4128899" y="4889500"/>
            <a:chExt cx="2786250" cy="1079507"/>
          </a:xfrm>
        </p:grpSpPr>
        <p:sp>
          <p:nvSpPr>
            <p:cNvPr id="106505" name="Rectangle 9"/>
            <p:cNvSpPr>
              <a:spLocks noChangeArrowheads="1"/>
            </p:cNvSpPr>
            <p:nvPr/>
          </p:nvSpPr>
          <p:spPr bwMode="auto">
            <a:xfrm>
              <a:off x="5219699" y="5229229"/>
              <a:ext cx="1695450" cy="400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2000" dirty="0">
                  <a:solidFill>
                    <a:srgbClr val="AB7942"/>
                  </a:solidFill>
                  <a:latin typeface="+mn-lt"/>
                </a:rPr>
                <a:t>Multi-saddle</a:t>
              </a:r>
              <a:endParaRPr lang="en-US" sz="1800" dirty="0">
                <a:solidFill>
                  <a:srgbClr val="AB7942"/>
                </a:solidFill>
                <a:latin typeface="+mn-lt"/>
              </a:endParaRPr>
            </a:p>
          </p:txBody>
        </p:sp>
        <p:pic>
          <p:nvPicPr>
            <p:cNvPr id="28" name="Picture 27">
              <a:extLst>
                <a:ext uri="{FF2B5EF4-FFF2-40B4-BE49-F238E27FC236}">
                  <a16:creationId xmlns:a16="http://schemas.microsoft.com/office/drawing/2014/main" id="{4BFFAFF0-2EE7-5742-8EC2-8F144E499321}"/>
                </a:ext>
              </a:extLst>
            </p:cNvPr>
            <p:cNvPicPr>
              <a:picLocks noChangeAspect="1"/>
            </p:cNvPicPr>
            <p:nvPr/>
          </p:nvPicPr>
          <p:blipFill rotWithShape="1">
            <a:blip r:embed="rId12"/>
            <a:srcRect l="1379" t="7310" r="72802"/>
            <a:stretch/>
          </p:blipFill>
          <p:spPr>
            <a:xfrm>
              <a:off x="4128899" y="4889500"/>
              <a:ext cx="1090800" cy="1079507"/>
            </a:xfrm>
            <a:prstGeom prst="rect">
              <a:avLst/>
            </a:prstGeom>
          </p:spPr>
        </p:pic>
      </p:grpSp>
      <p:grpSp>
        <p:nvGrpSpPr>
          <p:cNvPr id="7" name="Group 6">
            <a:extLst>
              <a:ext uri="{FF2B5EF4-FFF2-40B4-BE49-F238E27FC236}">
                <a16:creationId xmlns:a16="http://schemas.microsoft.com/office/drawing/2014/main" id="{6A72BB06-CF48-2F44-9319-8735FBBEA87F}"/>
              </a:ext>
            </a:extLst>
          </p:cNvPr>
          <p:cNvGrpSpPr/>
          <p:nvPr/>
        </p:nvGrpSpPr>
        <p:grpSpPr>
          <a:xfrm>
            <a:off x="1683933" y="2080495"/>
            <a:ext cx="6069170" cy="1526079"/>
            <a:chOff x="1683933" y="2080495"/>
            <a:chExt cx="6069170" cy="1526079"/>
          </a:xfrm>
        </p:grpSpPr>
        <p:sp>
          <p:nvSpPr>
            <p:cNvPr id="106515" name="Rectangle 19"/>
            <p:cNvSpPr>
              <a:spLocks noChangeArrowheads="1"/>
            </p:cNvSpPr>
            <p:nvPr/>
          </p:nvSpPr>
          <p:spPr bwMode="auto">
            <a:xfrm>
              <a:off x="3124200" y="2095501"/>
              <a:ext cx="1600200" cy="396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sz="2000" dirty="0">
                  <a:latin typeface="+mn-lt"/>
                </a:rPr>
                <a:t>1-saddle</a:t>
              </a:r>
            </a:p>
          </p:txBody>
        </p:sp>
        <p:sp>
          <p:nvSpPr>
            <p:cNvPr id="106516" name="Rectangle 20"/>
            <p:cNvSpPr>
              <a:spLocks noChangeArrowheads="1"/>
            </p:cNvSpPr>
            <p:nvPr/>
          </p:nvSpPr>
          <p:spPr bwMode="auto">
            <a:xfrm>
              <a:off x="1683933" y="2080495"/>
              <a:ext cx="1600200" cy="396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sz="2000" dirty="0">
                  <a:latin typeface="+mn-lt"/>
                </a:rPr>
                <a:t>minimum</a:t>
              </a:r>
            </a:p>
          </p:txBody>
        </p:sp>
        <p:sp>
          <p:nvSpPr>
            <p:cNvPr id="106517" name="Rectangle 21"/>
            <p:cNvSpPr>
              <a:spLocks noChangeArrowheads="1"/>
            </p:cNvSpPr>
            <p:nvPr/>
          </p:nvSpPr>
          <p:spPr bwMode="auto">
            <a:xfrm>
              <a:off x="6152903" y="2104296"/>
              <a:ext cx="1600200" cy="396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sz="2000" dirty="0">
                  <a:latin typeface="+mn-lt"/>
                </a:rPr>
                <a:t>maximum</a:t>
              </a:r>
            </a:p>
          </p:txBody>
        </p:sp>
        <p:sp>
          <p:nvSpPr>
            <p:cNvPr id="106518" name="Rectangle 22"/>
            <p:cNvSpPr>
              <a:spLocks noChangeArrowheads="1"/>
            </p:cNvSpPr>
            <p:nvPr/>
          </p:nvSpPr>
          <p:spPr bwMode="auto">
            <a:xfrm>
              <a:off x="4619117" y="2114187"/>
              <a:ext cx="1600200" cy="396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sz="2000" dirty="0">
                  <a:latin typeface="+mn-lt"/>
                </a:rPr>
                <a:t>2-saddle</a:t>
              </a:r>
            </a:p>
          </p:txBody>
        </p:sp>
        <p:pic>
          <p:nvPicPr>
            <p:cNvPr id="3" name="Picture 2">
              <a:extLst>
                <a:ext uri="{FF2B5EF4-FFF2-40B4-BE49-F238E27FC236}">
                  <a16:creationId xmlns:a16="http://schemas.microsoft.com/office/drawing/2014/main" id="{E47E46A6-94C8-F049-A97F-F0A97EC4255C}"/>
                </a:ext>
              </a:extLst>
            </p:cNvPr>
            <p:cNvPicPr>
              <a:picLocks noChangeAspect="1"/>
            </p:cNvPicPr>
            <p:nvPr/>
          </p:nvPicPr>
          <p:blipFill>
            <a:blip r:embed="rId13"/>
            <a:stretch>
              <a:fillRect/>
            </a:stretch>
          </p:blipFill>
          <p:spPr>
            <a:xfrm>
              <a:off x="1874983" y="2522538"/>
              <a:ext cx="1098000" cy="1081236"/>
            </a:xfrm>
            <a:prstGeom prst="rect">
              <a:avLst/>
            </a:prstGeom>
          </p:spPr>
        </p:pic>
        <p:pic>
          <p:nvPicPr>
            <p:cNvPr id="4" name="Picture 3">
              <a:extLst>
                <a:ext uri="{FF2B5EF4-FFF2-40B4-BE49-F238E27FC236}">
                  <a16:creationId xmlns:a16="http://schemas.microsoft.com/office/drawing/2014/main" id="{8C908E40-DC3F-4942-9550-03A05951907E}"/>
                </a:ext>
              </a:extLst>
            </p:cNvPr>
            <p:cNvPicPr>
              <a:picLocks noChangeAspect="1"/>
            </p:cNvPicPr>
            <p:nvPr/>
          </p:nvPicPr>
          <p:blipFill>
            <a:blip r:embed="rId14"/>
            <a:stretch>
              <a:fillRect/>
            </a:stretch>
          </p:blipFill>
          <p:spPr>
            <a:xfrm>
              <a:off x="3380700" y="2527935"/>
              <a:ext cx="1087200" cy="1078639"/>
            </a:xfrm>
            <a:prstGeom prst="rect">
              <a:avLst/>
            </a:prstGeom>
          </p:spPr>
        </p:pic>
        <p:pic>
          <p:nvPicPr>
            <p:cNvPr id="5" name="Picture 4">
              <a:extLst>
                <a:ext uri="{FF2B5EF4-FFF2-40B4-BE49-F238E27FC236}">
                  <a16:creationId xmlns:a16="http://schemas.microsoft.com/office/drawing/2014/main" id="{17DF5509-CA80-5947-A433-A1B56B21F6D1}"/>
                </a:ext>
              </a:extLst>
            </p:cNvPr>
            <p:cNvPicPr>
              <a:picLocks noChangeAspect="1"/>
            </p:cNvPicPr>
            <p:nvPr/>
          </p:nvPicPr>
          <p:blipFill>
            <a:blip r:embed="rId15"/>
            <a:stretch>
              <a:fillRect/>
            </a:stretch>
          </p:blipFill>
          <p:spPr>
            <a:xfrm>
              <a:off x="4875617" y="2515890"/>
              <a:ext cx="1087200" cy="1078502"/>
            </a:xfrm>
            <a:prstGeom prst="rect">
              <a:avLst/>
            </a:prstGeom>
          </p:spPr>
        </p:pic>
        <p:pic>
          <p:nvPicPr>
            <p:cNvPr id="6" name="Picture 5">
              <a:extLst>
                <a:ext uri="{FF2B5EF4-FFF2-40B4-BE49-F238E27FC236}">
                  <a16:creationId xmlns:a16="http://schemas.microsoft.com/office/drawing/2014/main" id="{B6F6DBB2-C36C-5C4D-8C9A-68F40D1CE8F3}"/>
                </a:ext>
              </a:extLst>
            </p:cNvPr>
            <p:cNvPicPr>
              <a:picLocks noChangeAspect="1"/>
            </p:cNvPicPr>
            <p:nvPr/>
          </p:nvPicPr>
          <p:blipFill>
            <a:blip r:embed="rId16"/>
            <a:stretch>
              <a:fillRect/>
            </a:stretch>
          </p:blipFill>
          <p:spPr>
            <a:xfrm>
              <a:off x="6370534" y="2522538"/>
              <a:ext cx="1087200" cy="1078502"/>
            </a:xfrm>
            <a:prstGeom prst="rect">
              <a:avLst/>
            </a:prstGeom>
          </p:spPr>
        </p:pic>
      </p:grpSp>
      <mc:AlternateContent xmlns:mc="http://schemas.openxmlformats.org/markup-compatibility/2006" xmlns:p14="http://schemas.microsoft.com/office/powerpoint/2010/main">
        <mc:Choice Requires="p14">
          <p:contentPart p14:bwMode="auto" r:id="rId17">
            <p14:nvContentPartPr>
              <p14:cNvPr id="8" name="Ink 7"/>
              <p14:cNvContentPartPr/>
              <p14:nvPr/>
            </p14:nvContentPartPr>
            <p14:xfrm>
              <a:off x="473040" y="1331640"/>
              <a:ext cx="8594280" cy="3588120"/>
            </p14:xfrm>
          </p:contentPart>
        </mc:Choice>
        <mc:Fallback xmlns="">
          <p:pic>
            <p:nvPicPr>
              <p:cNvPr id="8" name="Ink 7"/>
              <p:cNvPicPr/>
              <p:nvPr/>
            </p:nvPicPr>
            <p:blipFill>
              <a:blip r:embed="rId18"/>
              <a:stretch>
                <a:fillRect/>
              </a:stretch>
            </p:blipFill>
            <p:spPr>
              <a:xfrm>
                <a:off x="463320" y="1325520"/>
                <a:ext cx="8608320" cy="3603240"/>
              </a:xfrm>
              <a:prstGeom prst="rect">
                <a:avLst/>
              </a:prstGeom>
            </p:spPr>
          </p:pic>
        </mc:Fallback>
      </mc:AlternateContent>
    </p:spTree>
    <p:extLst>
      <p:ext uri="{BB962C8B-B14F-4D97-AF65-F5344CB8AC3E}">
        <p14:creationId xmlns:p14="http://schemas.microsoft.com/office/powerpoint/2010/main" val="2382285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65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64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065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65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IN"/>
              <a:t>Vijay Natarajan</a:t>
            </a:r>
            <a:endParaRPr lang="en-US"/>
          </a:p>
        </p:txBody>
      </p:sp>
      <p:sp>
        <p:nvSpPr>
          <p:cNvPr id="6" name="Footer Placeholder 4"/>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5"/>
          <p:cNvSpPr>
            <a:spLocks noGrp="1"/>
          </p:cNvSpPr>
          <p:nvPr>
            <p:ph type="sldNum" sz="quarter" idx="12"/>
          </p:nvPr>
        </p:nvSpPr>
        <p:spPr/>
        <p:txBody>
          <a:bodyPr/>
          <a:lstStyle/>
          <a:p>
            <a:fld id="{8F1A9EDA-445D-5848-9634-BD362845450C}" type="slidenum">
              <a:rPr lang="en-US"/>
              <a:pPr/>
              <a:t>50</a:t>
            </a:fld>
            <a:endParaRPr lang="en-US"/>
          </a:p>
        </p:txBody>
      </p:sp>
      <p:sp>
        <p:nvSpPr>
          <p:cNvPr id="108546" name="Rectangle 2"/>
          <p:cNvSpPr>
            <a:spLocks noGrp="1" noChangeArrowheads="1"/>
          </p:cNvSpPr>
          <p:nvPr>
            <p:ph type="title"/>
          </p:nvPr>
        </p:nvSpPr>
        <p:spPr/>
        <p:txBody>
          <a:bodyPr/>
          <a:lstStyle/>
          <a:p>
            <a:r>
              <a:rPr lang="en-US"/>
              <a:t>Morse Function</a:t>
            </a:r>
          </a:p>
        </p:txBody>
      </p:sp>
      <p:sp>
        <p:nvSpPr>
          <p:cNvPr id="108547" name="Rectangle 3"/>
          <p:cNvSpPr>
            <a:spLocks noGrp="1" noChangeArrowheads="1"/>
          </p:cNvSpPr>
          <p:nvPr>
            <p:ph type="body" idx="1"/>
          </p:nvPr>
        </p:nvSpPr>
        <p:spPr/>
        <p:txBody>
          <a:bodyPr/>
          <a:lstStyle/>
          <a:p>
            <a:r>
              <a:rPr lang="en-US" dirty="0"/>
              <a:t>Assumptions</a:t>
            </a:r>
          </a:p>
          <a:p>
            <a:pPr lvl="1"/>
            <a:r>
              <a:rPr lang="en-US" dirty="0"/>
              <a:t>No flat regions</a:t>
            </a:r>
          </a:p>
          <a:p>
            <a:pPr lvl="1"/>
            <a:r>
              <a:rPr lang="en-US" dirty="0"/>
              <a:t>No multi-saddles</a:t>
            </a:r>
          </a:p>
          <a:p>
            <a:r>
              <a:rPr lang="en-US" dirty="0">
                <a:solidFill>
                  <a:srgbClr val="AB7942"/>
                </a:solidFill>
              </a:rPr>
              <a:t>Perturbation</a:t>
            </a:r>
          </a:p>
          <a:p>
            <a:pPr lvl="1"/>
            <a:r>
              <a:rPr lang="en-US" dirty="0">
                <a:solidFill>
                  <a:srgbClr val="AB7942"/>
                </a:solidFill>
              </a:rPr>
              <a:t>Simulation of Simplicity</a:t>
            </a:r>
          </a:p>
          <a:p>
            <a:pPr lvl="1"/>
            <a:r>
              <a:rPr lang="en-US" dirty="0">
                <a:solidFill>
                  <a:srgbClr val="AB7942"/>
                </a:solidFill>
              </a:rPr>
              <a:t>Split saddles</a:t>
            </a:r>
          </a:p>
        </p:txBody>
      </p:sp>
      <p:graphicFrame>
        <p:nvGraphicFramePr>
          <p:cNvPr id="108548" name="Object 4"/>
          <p:cNvGraphicFramePr>
            <a:graphicFrameLocks noChangeAspect="1"/>
          </p:cNvGraphicFramePr>
          <p:nvPr/>
        </p:nvGraphicFramePr>
        <p:xfrm>
          <a:off x="4908550" y="2684463"/>
          <a:ext cx="2120900" cy="398462"/>
        </p:xfrm>
        <a:graphic>
          <a:graphicData uri="http://schemas.openxmlformats.org/presentationml/2006/ole">
            <mc:AlternateContent xmlns:mc="http://schemas.openxmlformats.org/markup-compatibility/2006">
              <mc:Choice xmlns:v="urn:schemas-microsoft-com:vml" Requires="v">
                <p:oleObj spid="_x0000_s8356" name="Equation" r:id="rId4" imgW="1079500" imgH="203200" progId="Equation.3">
                  <p:embed/>
                </p:oleObj>
              </mc:Choice>
              <mc:Fallback>
                <p:oleObj name="Equation" r:id="rId4" imgW="1079500" imgH="203200" progId="Equation.3">
                  <p:embed/>
                  <p:pic>
                    <p:nvPicPr>
                      <p:cNvPr id="108548" name="Object 4"/>
                      <p:cNvPicPr>
                        <a:picLocks noChangeAspect="1" noChangeArrowheads="1"/>
                      </p:cNvPicPr>
                      <p:nvPr/>
                    </p:nvPicPr>
                    <p:blipFill>
                      <a:blip r:embed="rId5"/>
                      <a:srcRect/>
                      <a:stretch>
                        <a:fillRect/>
                      </a:stretch>
                    </p:blipFill>
                    <p:spPr bwMode="auto">
                      <a:xfrm>
                        <a:off x="4908550" y="2684463"/>
                        <a:ext cx="2120900" cy="398462"/>
                      </a:xfrm>
                      <a:prstGeom prst="rect">
                        <a:avLst/>
                      </a:prstGeom>
                      <a:noFill/>
                      <a:ln>
                        <a:noFill/>
                      </a:ln>
                      <a:effec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782280" y="2682360"/>
              <a:ext cx="475560" cy="760320"/>
            </p14:xfrm>
          </p:contentPart>
        </mc:Choice>
        <mc:Fallback xmlns="">
          <p:pic>
            <p:nvPicPr>
              <p:cNvPr id="2" name="Ink 1"/>
              <p:cNvPicPr/>
              <p:nvPr/>
            </p:nvPicPr>
            <p:blipFill>
              <a:blip r:embed="rId7"/>
              <a:stretch>
                <a:fillRect/>
              </a:stretch>
            </p:blipFill>
            <p:spPr>
              <a:xfrm>
                <a:off x="774720" y="2675880"/>
                <a:ext cx="489600" cy="774720"/>
              </a:xfrm>
              <a:prstGeom prst="rect">
                <a:avLst/>
              </a:prstGeom>
            </p:spPr>
          </p:pic>
        </mc:Fallback>
      </mc:AlternateContent>
    </p:spTree>
    <p:extLst>
      <p:ext uri="{BB962C8B-B14F-4D97-AF65-F5344CB8AC3E}">
        <p14:creationId xmlns:p14="http://schemas.microsoft.com/office/powerpoint/2010/main" val="1253796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5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85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085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47">
                                            <p:txEl>
                                              <p:pRg st="5" end="5"/>
                                            </p:txEl>
                                          </p:spTgt>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108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09600"/>
            <a:ext cx="8640960" cy="1143000"/>
          </a:xfrm>
        </p:spPr>
        <p:txBody>
          <a:bodyPr/>
          <a:lstStyle/>
          <a:p>
            <a:r>
              <a:rPr lang="en-US" dirty="0"/>
              <a:t>Contour Tree = Join + Split Tree</a:t>
            </a:r>
          </a:p>
        </p:txBody>
      </p:sp>
      <p:sp>
        <p:nvSpPr>
          <p:cNvPr id="3" name="Date Placeholder 2"/>
          <p:cNvSpPr>
            <a:spLocks noGrp="1"/>
          </p:cNvSpPr>
          <p:nvPr>
            <p:ph type="dt" sz="half" idx="10"/>
          </p:nvPr>
        </p:nvSpPr>
        <p:spPr/>
        <p:txBody>
          <a:bodyPr/>
          <a:lstStyle/>
          <a:p>
            <a:r>
              <a:rPr lang="en-IN"/>
              <a:t>Vijay Natarajan</a:t>
            </a:r>
            <a:endParaRPr lang="en-US"/>
          </a:p>
        </p:txBody>
      </p:sp>
      <p:sp>
        <p:nvSpPr>
          <p:cNvPr id="4" name="Footer Placeholder 3"/>
          <p:cNvSpPr>
            <a:spLocks noGrp="1"/>
          </p:cNvSpPr>
          <p:nvPr>
            <p:ph type="ftr" sz="quarter" idx="11"/>
          </p:nvPr>
        </p:nvSpPr>
        <p:spPr/>
        <p:txBody>
          <a:bodyPr/>
          <a:lstStyle/>
          <a:p>
            <a:r>
              <a:rPr lang="en-IN"/>
              <a:t>ACM Summer School 2019 : Reeb Graphs and Applications</a:t>
            </a:r>
            <a:endParaRPr lang="en-US"/>
          </a:p>
        </p:txBody>
      </p:sp>
      <p:sp>
        <p:nvSpPr>
          <p:cNvPr id="5" name="Slide Number Placeholder 4"/>
          <p:cNvSpPr>
            <a:spLocks noGrp="1"/>
          </p:cNvSpPr>
          <p:nvPr>
            <p:ph type="sldNum" sz="quarter" idx="12"/>
          </p:nvPr>
        </p:nvSpPr>
        <p:spPr/>
        <p:txBody>
          <a:bodyPr/>
          <a:lstStyle/>
          <a:p>
            <a:fld id="{DFA947D4-66C8-1A46-9675-7908F01010C7}" type="slidenum">
              <a:rPr lang="en-US" smtClean="0"/>
              <a:pPr/>
              <a:t>51</a:t>
            </a:fld>
            <a:endParaRPr lang="en-US"/>
          </a:p>
        </p:txBody>
      </p:sp>
      <p:pic>
        <p:nvPicPr>
          <p:cNvPr id="7" name="Picture 6" descr="contourtree.png"/>
          <p:cNvPicPr>
            <a:picLocks noChangeAspect="1"/>
          </p:cNvPicPr>
          <p:nvPr/>
        </p:nvPicPr>
        <p:blipFill rotWithShape="1">
          <a:blip r:embed="rId3">
            <a:extLst>
              <a:ext uri="{28A0092B-C50C-407E-A947-70E740481C1C}">
                <a14:useLocalDpi xmlns:a14="http://schemas.microsoft.com/office/drawing/2010/main" val="0"/>
              </a:ext>
            </a:extLst>
          </a:blip>
          <a:srcRect b="3531"/>
          <a:stretch/>
        </p:blipFill>
        <p:spPr>
          <a:xfrm>
            <a:off x="2051720" y="1700809"/>
            <a:ext cx="4644000" cy="4176464"/>
          </a:xfrm>
          <a:prstGeom prst="rect">
            <a:avLst/>
          </a:prstGeom>
        </p:spPr>
      </p:pic>
      <p:sp>
        <p:nvSpPr>
          <p:cNvPr id="8" name="TextBox 7"/>
          <p:cNvSpPr txBox="1"/>
          <p:nvPr/>
        </p:nvSpPr>
        <p:spPr>
          <a:xfrm>
            <a:off x="4283968" y="6093296"/>
            <a:ext cx="1165704" cy="369332"/>
          </a:xfrm>
          <a:prstGeom prst="rect">
            <a:avLst/>
          </a:prstGeom>
          <a:noFill/>
        </p:spPr>
        <p:txBody>
          <a:bodyPr wrap="none" rtlCol="0">
            <a:spAutoFit/>
          </a:bodyPr>
          <a:lstStyle/>
          <a:p>
            <a:r>
              <a:rPr lang="en-US" sz="1800">
                <a:latin typeface="+mn-lt"/>
              </a:rPr>
              <a:t>Join </a:t>
            </a:r>
            <a:r>
              <a:rPr lang="en-US" sz="1800" dirty="0">
                <a:latin typeface="+mn-lt"/>
              </a:rPr>
              <a:t>Tree</a:t>
            </a:r>
          </a:p>
        </p:txBody>
      </p:sp>
      <p:sp>
        <p:nvSpPr>
          <p:cNvPr id="9" name="TextBox 8"/>
          <p:cNvSpPr txBox="1"/>
          <p:nvPr/>
        </p:nvSpPr>
        <p:spPr>
          <a:xfrm>
            <a:off x="5724128" y="6093296"/>
            <a:ext cx="1151615" cy="369332"/>
          </a:xfrm>
          <a:prstGeom prst="rect">
            <a:avLst/>
          </a:prstGeom>
          <a:noFill/>
        </p:spPr>
        <p:txBody>
          <a:bodyPr wrap="none" rtlCol="0">
            <a:spAutoFit/>
          </a:bodyPr>
          <a:lstStyle/>
          <a:p>
            <a:r>
              <a:rPr lang="en-US" sz="1800" dirty="0">
                <a:latin typeface="+mn-lt"/>
              </a:rPr>
              <a:t>Split Tree</a:t>
            </a: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9320" y="1630440"/>
              <a:ext cx="8782200" cy="4882320"/>
            </p14:xfrm>
          </p:contentPart>
        </mc:Choice>
        <mc:Fallback xmlns="">
          <p:pic>
            <p:nvPicPr>
              <p:cNvPr id="6" name="Ink 5"/>
              <p:cNvPicPr/>
              <p:nvPr/>
            </p:nvPicPr>
            <p:blipFill>
              <a:blip r:embed="rId5"/>
              <a:stretch>
                <a:fillRect/>
              </a:stretch>
            </p:blipFill>
            <p:spPr>
              <a:xfrm>
                <a:off x="43200" y="1623600"/>
                <a:ext cx="8797320" cy="4898160"/>
              </a:xfrm>
              <a:prstGeom prst="rect">
                <a:avLst/>
              </a:prstGeom>
            </p:spPr>
          </p:pic>
        </mc:Fallback>
      </mc:AlternateContent>
    </p:spTree>
    <p:extLst>
      <p:ext uri="{BB962C8B-B14F-4D97-AF65-F5344CB8AC3E}">
        <p14:creationId xmlns:p14="http://schemas.microsoft.com/office/powerpoint/2010/main" val="19522662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ReCon Algorithm</a:t>
            </a:r>
          </a:p>
        </p:txBody>
      </p:sp>
      <p:sp>
        <p:nvSpPr>
          <p:cNvPr id="4" name="Footer Placeholder 3"/>
          <p:cNvSpPr>
            <a:spLocks noGrp="1"/>
          </p:cNvSpPr>
          <p:nvPr>
            <p:ph type="ftr" sz="quarter" idx="11"/>
          </p:nvPr>
        </p:nvSpPr>
        <p:spPr/>
        <p:txBody>
          <a:bodyPr/>
          <a:lstStyle/>
          <a:p>
            <a:pPr>
              <a:defRPr/>
            </a:pPr>
            <a:r>
              <a:rPr lang="en-IN"/>
              <a:t>ACM Summer School 2019 : Reeb Graphs and Applications</a:t>
            </a:r>
            <a:endParaRPr lang="en-US" dirty="0"/>
          </a:p>
        </p:txBody>
      </p:sp>
      <p:sp>
        <p:nvSpPr>
          <p:cNvPr id="5" name="Slide Number Placeholder 4"/>
          <p:cNvSpPr>
            <a:spLocks noGrp="1"/>
          </p:cNvSpPr>
          <p:nvPr>
            <p:ph type="sldNum" sz="quarter" idx="12"/>
          </p:nvPr>
        </p:nvSpPr>
        <p:spPr/>
        <p:txBody>
          <a:bodyPr/>
          <a:lstStyle/>
          <a:p>
            <a:pPr>
              <a:defRPr/>
            </a:pPr>
            <a:fld id="{1B841ACF-2F4B-4C2E-8F9B-B4AA9CB51ED1}" type="slidenum">
              <a:rPr lang="en-US" smtClean="0"/>
              <a:pPr>
                <a:defRPr/>
              </a:pPr>
              <a:t>52</a:t>
            </a:fld>
            <a:endParaRPr lang="en-US"/>
          </a:p>
        </p:txBody>
      </p:sp>
      <p:sp>
        <p:nvSpPr>
          <p:cNvPr id="14" name="Rectangle 13"/>
          <p:cNvSpPr/>
          <p:nvPr/>
        </p:nvSpPr>
        <p:spPr>
          <a:xfrm>
            <a:off x="1257300" y="1726904"/>
            <a:ext cx="6629400"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Use the contour tree algorithm to find loops!</a:t>
            </a:r>
          </a:p>
        </p:txBody>
      </p:sp>
      <p:sp>
        <p:nvSpPr>
          <p:cNvPr id="16" name="Date Placeholder 15"/>
          <p:cNvSpPr>
            <a:spLocks noGrp="1"/>
          </p:cNvSpPr>
          <p:nvPr>
            <p:ph type="dt" sz="half" idx="10"/>
          </p:nvPr>
        </p:nvSpPr>
        <p:spPr/>
        <p:txBody>
          <a:bodyPr/>
          <a:lstStyle/>
          <a:p>
            <a:pPr>
              <a:defRPr/>
            </a:pPr>
            <a:r>
              <a:rPr lang="en-IN"/>
              <a:t>Vijay Natarajan</a:t>
            </a:r>
            <a:endParaRPr lang="en-US"/>
          </a:p>
        </p:txBody>
      </p:sp>
      <p:pic>
        <p:nvPicPr>
          <p:cNvPr id="6" name="Picture 2" descr="C:\Users\Harish\Desktop\TVCG11\FromVis11\illustration\figs\aug-rg.png"/>
          <p:cNvPicPr>
            <a:picLocks noChangeAspect="1" noChangeArrowheads="1"/>
          </p:cNvPicPr>
          <p:nvPr/>
        </p:nvPicPr>
        <p:blipFill>
          <a:blip r:embed="rId3" cstate="print"/>
          <a:srcRect l="18000" r="12000"/>
          <a:stretch>
            <a:fillRect/>
          </a:stretch>
        </p:blipFill>
        <p:spPr bwMode="auto">
          <a:xfrm>
            <a:off x="1905000" y="3048000"/>
            <a:ext cx="2667000" cy="2857500"/>
          </a:xfrm>
          <a:prstGeom prst="rect">
            <a:avLst/>
          </a:prstGeom>
          <a:noFill/>
        </p:spPr>
      </p:pic>
      <p:pic>
        <p:nvPicPr>
          <p:cNvPr id="7" name="Picture 3" descr="C:\Users\Harish\Desktop\TVCG11\FromVis11\illustration\figs\aug-ct.png"/>
          <p:cNvPicPr>
            <a:picLocks noChangeArrowheads="1"/>
          </p:cNvPicPr>
          <p:nvPr/>
        </p:nvPicPr>
        <p:blipFill>
          <a:blip r:embed="rId4" cstate="print"/>
          <a:srcRect l="24000" r="24000" b="16000"/>
          <a:stretch>
            <a:fillRect/>
          </a:stretch>
        </p:blipFill>
        <p:spPr bwMode="auto">
          <a:xfrm>
            <a:off x="5105400" y="3042772"/>
            <a:ext cx="2377440" cy="2880360"/>
          </a:xfrm>
          <a:prstGeom prst="rect">
            <a:avLst/>
          </a:prstGeom>
          <a:noFill/>
        </p:spPr>
      </p:pic>
      <p:cxnSp>
        <p:nvCxnSpPr>
          <p:cNvPr id="19" name="Straight Arrow Connector 18"/>
          <p:cNvCxnSpPr/>
          <p:nvPr/>
        </p:nvCxnSpPr>
        <p:spPr>
          <a:xfrm>
            <a:off x="3148264" y="3962400"/>
            <a:ext cx="30480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569368" y="4940968"/>
            <a:ext cx="26670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86920" y="2111760"/>
              <a:ext cx="7706520" cy="3880440"/>
            </p14:xfrm>
          </p:contentPart>
        </mc:Choice>
        <mc:Fallback xmlns="">
          <p:pic>
            <p:nvPicPr>
              <p:cNvPr id="3" name="Ink 2"/>
              <p:cNvPicPr/>
              <p:nvPr/>
            </p:nvPicPr>
            <p:blipFill>
              <a:blip r:embed="rId6"/>
              <a:stretch>
                <a:fillRect/>
              </a:stretch>
            </p:blipFill>
            <p:spPr>
              <a:xfrm>
                <a:off x="278280" y="2105640"/>
                <a:ext cx="7721640" cy="3889080"/>
              </a:xfrm>
              <a:prstGeom prst="rect">
                <a:avLst/>
              </a:prstGeom>
            </p:spPr>
          </p:pic>
        </mc:Fallback>
      </mc:AlternateContent>
    </p:spTree>
    <p:extLst>
      <p:ext uri="{BB962C8B-B14F-4D97-AF65-F5344CB8AC3E}">
        <p14:creationId xmlns:p14="http://schemas.microsoft.com/office/powerpoint/2010/main" val="91239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ReCon</a:t>
            </a:r>
            <a:r>
              <a:rPr lang="en-US" dirty="0"/>
              <a:t> Algorithm</a:t>
            </a:r>
          </a:p>
        </p:txBody>
      </p:sp>
      <p:sp>
        <p:nvSpPr>
          <p:cNvPr id="3" name="Content Placeholder 2">
            <a:extLst>
              <a:ext uri="{FF2B5EF4-FFF2-40B4-BE49-F238E27FC236}">
                <a16:creationId xmlns:a16="http://schemas.microsoft.com/office/drawing/2014/main" id="{7FE988AA-357D-F044-AE64-8E11E553780F}"/>
              </a:ext>
            </a:extLst>
          </p:cNvPr>
          <p:cNvSpPr>
            <a:spLocks noGrp="1"/>
          </p:cNvSpPr>
          <p:nvPr>
            <p:ph idx="1"/>
          </p:nvPr>
        </p:nvSpPr>
        <p:spPr>
          <a:xfrm>
            <a:off x="685800" y="1981200"/>
            <a:ext cx="4224848" cy="4114800"/>
          </a:xfrm>
        </p:spPr>
        <p:txBody>
          <a:bodyPr/>
          <a:lstStyle/>
          <a:p>
            <a:r>
              <a:rPr lang="en-US" dirty="0"/>
              <a:t>Find join saddles</a:t>
            </a:r>
          </a:p>
          <a:p>
            <a:r>
              <a:rPr lang="en-US" dirty="0"/>
              <a:t>”Partition” Reeb graph into trees</a:t>
            </a:r>
          </a:p>
          <a:p>
            <a:r>
              <a:rPr lang="en-US" dirty="0"/>
              <a:t>Compute all trees</a:t>
            </a:r>
          </a:p>
          <a:p>
            <a:r>
              <a:rPr lang="en-US" dirty="0"/>
              <a:t>Stitch trees by identifying newly inserted pseudo maxima / minima</a:t>
            </a:r>
          </a:p>
        </p:txBody>
      </p:sp>
      <p:sp>
        <p:nvSpPr>
          <p:cNvPr id="4" name="Date Placeholder 3"/>
          <p:cNvSpPr>
            <a:spLocks noGrp="1"/>
          </p:cNvSpPr>
          <p:nvPr>
            <p:ph type="dt" sz="half" idx="10"/>
          </p:nvPr>
        </p:nvSpPr>
        <p:spPr/>
        <p:txBody>
          <a:bodyPr/>
          <a:lstStyle/>
          <a:p>
            <a:pPr>
              <a:defRPr/>
            </a:pPr>
            <a:r>
              <a:rPr lang="en-IN"/>
              <a:t>Vijay Natarajan</a:t>
            </a:r>
            <a:endParaRPr lang="en-US"/>
          </a:p>
        </p:txBody>
      </p:sp>
      <p:sp>
        <p:nvSpPr>
          <p:cNvPr id="5" name="Footer Placeholder 4"/>
          <p:cNvSpPr>
            <a:spLocks noGrp="1"/>
          </p:cNvSpPr>
          <p:nvPr>
            <p:ph type="ftr" sz="quarter" idx="11"/>
          </p:nvPr>
        </p:nvSpPr>
        <p:spPr/>
        <p:txBody>
          <a:bodyPr/>
          <a:lstStyle/>
          <a:p>
            <a:pPr>
              <a:defRPr/>
            </a:pPr>
            <a:r>
              <a:rPr lang="en-IN"/>
              <a:t>ACM Summer School 2019 : Reeb Graphs and Applications</a:t>
            </a:r>
            <a:endParaRPr lang="en-US" dirty="0"/>
          </a:p>
        </p:txBody>
      </p:sp>
      <p:sp>
        <p:nvSpPr>
          <p:cNvPr id="6" name="Slide Number Placeholder 5"/>
          <p:cNvSpPr>
            <a:spLocks noGrp="1"/>
          </p:cNvSpPr>
          <p:nvPr>
            <p:ph type="sldNum" sz="quarter" idx="12"/>
          </p:nvPr>
        </p:nvSpPr>
        <p:spPr/>
        <p:txBody>
          <a:bodyPr/>
          <a:lstStyle/>
          <a:p>
            <a:pPr>
              <a:defRPr/>
            </a:pPr>
            <a:fld id="{1B841ACF-2F4B-4C2E-8F9B-B4AA9CB51ED1}" type="slidenum">
              <a:rPr lang="en-US" smtClean="0"/>
              <a:pPr>
                <a:defRPr/>
              </a:pPr>
              <a:t>53</a:t>
            </a:fld>
            <a:endParaRPr lang="en-US"/>
          </a:p>
        </p:txBody>
      </p:sp>
      <p:pic>
        <p:nvPicPr>
          <p:cNvPr id="2050" name="Picture 2" descr="C:\Users\Harish\Desktop\TVCG11\FromVis11\illustration\figs\jointree.png"/>
          <p:cNvPicPr>
            <a:picLocks noChangeAspect="1" noChangeArrowheads="1"/>
          </p:cNvPicPr>
          <p:nvPr/>
        </p:nvPicPr>
        <p:blipFill>
          <a:blip r:embed="rId2" cstate="print"/>
          <a:srcRect l="24000"/>
          <a:stretch>
            <a:fillRect/>
          </a:stretch>
        </p:blipFill>
        <p:spPr bwMode="auto">
          <a:xfrm>
            <a:off x="4910648" y="1676400"/>
            <a:ext cx="4053840" cy="4000500"/>
          </a:xfrm>
          <a:prstGeom prst="rect">
            <a:avLst/>
          </a:prstGeom>
          <a:noFill/>
        </p:spPr>
      </p:pic>
      <p:pic>
        <p:nvPicPr>
          <p:cNvPr id="2051" name="Picture 3" descr="C:\Users\Harish\Desktop\TVCG11\FromVis11\illustration\figs\cutvase.png"/>
          <p:cNvPicPr>
            <a:picLocks noChangeAspect="1" noChangeArrowheads="1"/>
          </p:cNvPicPr>
          <p:nvPr/>
        </p:nvPicPr>
        <p:blipFill>
          <a:blip r:embed="rId3" cstate="print"/>
          <a:srcRect l="24000"/>
          <a:stretch>
            <a:fillRect/>
          </a:stretch>
        </p:blipFill>
        <p:spPr bwMode="auto">
          <a:xfrm>
            <a:off x="4727768" y="1676400"/>
            <a:ext cx="4053840" cy="4000500"/>
          </a:xfrm>
          <a:prstGeom prst="rect">
            <a:avLst/>
          </a:prstGeom>
          <a:noFill/>
        </p:spPr>
      </p:pic>
      <p:pic>
        <p:nvPicPr>
          <p:cNvPr id="2052" name="Picture 4" descr="C:\Users\Harish\Desktop\TVCG11\FromVis11\illustration\figs\cut-ct.png"/>
          <p:cNvPicPr>
            <a:picLocks noChangeAspect="1" noChangeArrowheads="1"/>
          </p:cNvPicPr>
          <p:nvPr/>
        </p:nvPicPr>
        <p:blipFill>
          <a:blip r:embed="rId4" cstate="print"/>
          <a:srcRect l="24000"/>
          <a:stretch>
            <a:fillRect/>
          </a:stretch>
        </p:blipFill>
        <p:spPr bwMode="auto">
          <a:xfrm>
            <a:off x="4727768" y="1676400"/>
            <a:ext cx="4053840" cy="4000500"/>
          </a:xfrm>
          <a:prstGeom prst="rect">
            <a:avLst/>
          </a:prstGeom>
          <a:noFill/>
        </p:spPr>
      </p:pic>
      <p:pic>
        <p:nvPicPr>
          <p:cNvPr id="2053" name="Picture 5" descr="C:\Users\Harish\Desktop\TVCG11\FromVis11\illustration\figs\merge-rg.png"/>
          <p:cNvPicPr>
            <a:picLocks noChangeAspect="1" noChangeArrowheads="1"/>
          </p:cNvPicPr>
          <p:nvPr/>
        </p:nvPicPr>
        <p:blipFill>
          <a:blip r:embed="rId5" cstate="print"/>
          <a:srcRect l="24000"/>
          <a:stretch>
            <a:fillRect/>
          </a:stretch>
        </p:blipFill>
        <p:spPr bwMode="auto">
          <a:xfrm>
            <a:off x="4727768" y="1676400"/>
            <a:ext cx="4053840" cy="4000500"/>
          </a:xfrm>
          <a:prstGeom prst="rect">
            <a:avLst/>
          </a:prstGeom>
          <a:noFill/>
        </p:spPr>
      </p:pic>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153000" y="2206080"/>
              <a:ext cx="6926040" cy="4068720"/>
            </p14:xfrm>
          </p:contentPart>
        </mc:Choice>
        <mc:Fallback xmlns="">
          <p:pic>
            <p:nvPicPr>
              <p:cNvPr id="7" name="Ink 6"/>
              <p:cNvPicPr/>
              <p:nvPr/>
            </p:nvPicPr>
            <p:blipFill>
              <a:blip r:embed="rId7"/>
              <a:stretch>
                <a:fillRect/>
              </a:stretch>
            </p:blipFill>
            <p:spPr>
              <a:xfrm>
                <a:off x="144720" y="2197440"/>
                <a:ext cx="6944040" cy="4086360"/>
              </a:xfrm>
              <a:prstGeom prst="rect">
                <a:avLst/>
              </a:prstGeom>
            </p:spPr>
          </p:pic>
        </mc:Fallback>
      </mc:AlternateContent>
    </p:spTree>
    <p:extLst>
      <p:ext uri="{BB962C8B-B14F-4D97-AF65-F5344CB8AC3E}">
        <p14:creationId xmlns:p14="http://schemas.microsoft.com/office/powerpoint/2010/main" val="20280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dirty="0"/>
              <a:t>The </a:t>
            </a:r>
            <a:r>
              <a:rPr lang="en-US" dirty="0" err="1"/>
              <a:t>ReCon</a:t>
            </a:r>
            <a:r>
              <a:rPr lang="en-US" dirty="0"/>
              <a:t> Algorithm</a:t>
            </a:r>
          </a:p>
        </p:txBody>
      </p:sp>
      <p:sp>
        <p:nvSpPr>
          <p:cNvPr id="4" name="Date Placeholder 3"/>
          <p:cNvSpPr>
            <a:spLocks noGrp="1"/>
          </p:cNvSpPr>
          <p:nvPr>
            <p:ph type="dt" sz="half" idx="10"/>
          </p:nvPr>
        </p:nvSpPr>
        <p:spPr/>
        <p:txBody>
          <a:bodyPr/>
          <a:lstStyle/>
          <a:p>
            <a:pPr>
              <a:defRPr/>
            </a:pPr>
            <a:r>
              <a:rPr lang="en-IN"/>
              <a:t>Vijay Natarajan</a:t>
            </a:r>
            <a:endParaRPr lang="en-US"/>
          </a:p>
        </p:txBody>
      </p:sp>
      <p:sp>
        <p:nvSpPr>
          <p:cNvPr id="5" name="Footer Placeholder 4"/>
          <p:cNvSpPr>
            <a:spLocks noGrp="1"/>
          </p:cNvSpPr>
          <p:nvPr>
            <p:ph type="ftr" sz="quarter" idx="11"/>
          </p:nvPr>
        </p:nvSpPr>
        <p:spPr/>
        <p:txBody>
          <a:bodyPr/>
          <a:lstStyle/>
          <a:p>
            <a:pPr>
              <a:defRPr/>
            </a:pPr>
            <a:r>
              <a:rPr lang="en-IN"/>
              <a:t>ACM Summer School 2019 : Reeb Graphs and Applications</a:t>
            </a:r>
            <a:endParaRPr lang="en-US" dirty="0"/>
          </a:p>
        </p:txBody>
      </p:sp>
      <p:sp>
        <p:nvSpPr>
          <p:cNvPr id="6" name="Slide Number Placeholder 5"/>
          <p:cNvSpPr>
            <a:spLocks noGrp="1"/>
          </p:cNvSpPr>
          <p:nvPr>
            <p:ph type="sldNum" sz="quarter" idx="12"/>
          </p:nvPr>
        </p:nvSpPr>
        <p:spPr>
          <a:xfrm>
            <a:off x="6553200" y="6553200"/>
            <a:ext cx="1905000" cy="152400"/>
          </a:xfrm>
        </p:spPr>
        <p:txBody>
          <a:bodyPr/>
          <a:lstStyle/>
          <a:p>
            <a:pPr>
              <a:defRPr/>
            </a:pPr>
            <a:fld id="{1B841ACF-2F4B-4C2E-8F9B-B4AA9CB51ED1}" type="slidenum">
              <a:rPr lang="en-US" smtClean="0"/>
              <a:pPr>
                <a:defRPr/>
              </a:pPr>
              <a:t>54</a:t>
            </a:fld>
            <a:endParaRPr lang="en-US"/>
          </a:p>
        </p:txBody>
      </p:sp>
      <p:pic>
        <p:nvPicPr>
          <p:cNvPr id="13" name="Picture 2" descr="C:\Users\Harish\Desktop\thesis\divisionalSymp\plots\2d-os.png"/>
          <p:cNvPicPr>
            <a:picLocks noChangeAspect="1" noChangeArrowheads="1"/>
          </p:cNvPicPr>
          <p:nvPr/>
        </p:nvPicPr>
        <p:blipFill>
          <a:blip r:embed="rId3" cstate="print"/>
          <a:srcRect/>
          <a:stretch>
            <a:fillRect/>
          </a:stretch>
        </p:blipFill>
        <p:spPr bwMode="auto">
          <a:xfrm>
            <a:off x="35496" y="1693952"/>
            <a:ext cx="4425355" cy="3335338"/>
          </a:xfrm>
          <a:prstGeom prst="rect">
            <a:avLst/>
          </a:prstGeom>
          <a:noFill/>
        </p:spPr>
      </p:pic>
      <p:pic>
        <p:nvPicPr>
          <p:cNvPr id="14" name="Picture 4" descr="C:\Users\Harish\Desktop\thesis\divisionalSymp\plots\2d-recon.png"/>
          <p:cNvPicPr>
            <a:picLocks noChangeAspect="1" noChangeArrowheads="1"/>
          </p:cNvPicPr>
          <p:nvPr/>
        </p:nvPicPr>
        <p:blipFill>
          <a:blip r:embed="rId4" cstate="print"/>
          <a:srcRect/>
          <a:stretch>
            <a:fillRect/>
          </a:stretch>
        </p:blipFill>
        <p:spPr bwMode="auto">
          <a:xfrm>
            <a:off x="35496" y="1697160"/>
            <a:ext cx="4428266" cy="3337560"/>
          </a:xfrm>
          <a:prstGeom prst="rect">
            <a:avLst/>
          </a:prstGeom>
          <a:noFill/>
        </p:spPr>
      </p:pic>
      <p:pic>
        <p:nvPicPr>
          <p:cNvPr id="15" name="Picture 3" descr="C:\Users\Harish\Desktop\thesis\divisionalSymp\plots\legend2-2d.png"/>
          <p:cNvPicPr>
            <a:picLocks noChangeAspect="1" noChangeArrowheads="1"/>
          </p:cNvPicPr>
          <p:nvPr/>
        </p:nvPicPr>
        <p:blipFill>
          <a:blip r:embed="rId5" cstate="print"/>
          <a:stretch>
            <a:fillRect/>
          </a:stretch>
        </p:blipFill>
        <p:spPr bwMode="auto">
          <a:xfrm>
            <a:off x="4363858" y="1556792"/>
            <a:ext cx="1218796" cy="1186033"/>
          </a:xfrm>
          <a:prstGeom prst="rect">
            <a:avLst/>
          </a:prstGeom>
          <a:noFill/>
        </p:spPr>
      </p:pic>
      <p:pic>
        <p:nvPicPr>
          <p:cNvPr id="16" name="Picture 5" descr="C:\Users\Harish\Desktop\thesis\divisionalSymp\plots\3d-os.png"/>
          <p:cNvPicPr>
            <a:picLocks noChangeAspect="1" noChangeArrowheads="1"/>
          </p:cNvPicPr>
          <p:nvPr/>
        </p:nvPicPr>
        <p:blipFill>
          <a:blip r:embed="rId6" cstate="print"/>
          <a:srcRect/>
          <a:stretch>
            <a:fillRect/>
          </a:stretch>
        </p:blipFill>
        <p:spPr bwMode="auto">
          <a:xfrm>
            <a:off x="4389120" y="3165252"/>
            <a:ext cx="4454966" cy="3357684"/>
          </a:xfrm>
          <a:prstGeom prst="rect">
            <a:avLst/>
          </a:prstGeom>
          <a:noFill/>
        </p:spPr>
      </p:pic>
      <p:pic>
        <p:nvPicPr>
          <p:cNvPr id="17" name="Picture 7" descr="C:\Users\Harish\Desktop\thesis\divisionalSymp\plots\3d-recon.png"/>
          <p:cNvPicPr>
            <a:picLocks noChangeAspect="1" noChangeArrowheads="1"/>
          </p:cNvPicPr>
          <p:nvPr/>
        </p:nvPicPr>
        <p:blipFill>
          <a:blip r:embed="rId7" cstate="print"/>
          <a:srcRect/>
          <a:stretch>
            <a:fillRect/>
          </a:stretch>
        </p:blipFill>
        <p:spPr bwMode="auto">
          <a:xfrm>
            <a:off x="4389120" y="3167660"/>
            <a:ext cx="4454966" cy="3357684"/>
          </a:xfrm>
          <a:prstGeom prst="rect">
            <a:avLst/>
          </a:prstGeom>
          <a:noFill/>
        </p:spPr>
      </p:pic>
      <p:pic>
        <p:nvPicPr>
          <p:cNvPr id="18" name="Picture 6" descr="C:\Users\Harish\Desktop\thesis\divisionalSymp\plots\legend2-3d.png"/>
          <p:cNvPicPr>
            <a:picLocks noChangeAspect="1" noChangeArrowheads="1"/>
          </p:cNvPicPr>
          <p:nvPr/>
        </p:nvPicPr>
        <p:blipFill>
          <a:blip r:embed="rId8" cstate="print"/>
          <a:stretch>
            <a:fillRect/>
          </a:stretch>
        </p:blipFill>
        <p:spPr bwMode="auto">
          <a:xfrm>
            <a:off x="7772400" y="2059431"/>
            <a:ext cx="1219200" cy="1205802"/>
          </a:xfrm>
          <a:prstGeom prst="rect">
            <a:avLst/>
          </a:prstGeom>
          <a:noFill/>
        </p:spPr>
      </p:pic>
      <p:sp>
        <p:nvSpPr>
          <p:cNvPr id="3" name="TextBox 2">
            <a:extLst>
              <a:ext uri="{FF2B5EF4-FFF2-40B4-BE49-F238E27FC236}">
                <a16:creationId xmlns:a16="http://schemas.microsoft.com/office/drawing/2014/main" id="{3DD46BC2-D5D6-AD4C-A538-D85AA159AA7E}"/>
              </a:ext>
            </a:extLst>
          </p:cNvPr>
          <p:cNvSpPr txBox="1"/>
          <p:nvPr/>
        </p:nvSpPr>
        <p:spPr>
          <a:xfrm>
            <a:off x="765717" y="1457689"/>
            <a:ext cx="579005" cy="461665"/>
          </a:xfrm>
          <a:prstGeom prst="rect">
            <a:avLst/>
          </a:prstGeom>
          <a:noFill/>
        </p:spPr>
        <p:txBody>
          <a:bodyPr wrap="none" rtlCol="0">
            <a:spAutoFit/>
          </a:bodyPr>
          <a:lstStyle/>
          <a:p>
            <a:r>
              <a:rPr lang="en-US" dirty="0">
                <a:latin typeface="+mn-lt"/>
              </a:rPr>
              <a:t>2D</a:t>
            </a:r>
          </a:p>
        </p:txBody>
      </p:sp>
      <p:sp>
        <p:nvSpPr>
          <p:cNvPr id="19" name="TextBox 18">
            <a:extLst>
              <a:ext uri="{FF2B5EF4-FFF2-40B4-BE49-F238E27FC236}">
                <a16:creationId xmlns:a16="http://schemas.microsoft.com/office/drawing/2014/main" id="{92B4BC64-44C8-F746-9126-5D0E369AA499}"/>
              </a:ext>
            </a:extLst>
          </p:cNvPr>
          <p:cNvSpPr txBox="1"/>
          <p:nvPr/>
        </p:nvSpPr>
        <p:spPr>
          <a:xfrm>
            <a:off x="7216197" y="2821143"/>
            <a:ext cx="583814" cy="461665"/>
          </a:xfrm>
          <a:prstGeom prst="rect">
            <a:avLst/>
          </a:prstGeom>
          <a:noFill/>
        </p:spPr>
        <p:txBody>
          <a:bodyPr wrap="none" rtlCol="0">
            <a:spAutoFit/>
          </a:bodyPr>
          <a:lstStyle/>
          <a:p>
            <a:r>
              <a:rPr lang="en-US" dirty="0">
                <a:latin typeface="+mn-lt"/>
              </a:rPr>
              <a:t>3D</a:t>
            </a:r>
          </a:p>
        </p:txBody>
      </p:sp>
    </p:spTree>
    <p:extLst>
      <p:ext uri="{BB962C8B-B14F-4D97-AF65-F5344CB8AC3E}">
        <p14:creationId xmlns:p14="http://schemas.microsoft.com/office/powerpoint/2010/main" val="198469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0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Reeb Graph</a:t>
            </a:r>
          </a:p>
        </p:txBody>
      </p:sp>
      <p:sp>
        <p:nvSpPr>
          <p:cNvPr id="8" name="Content Placeholder 7"/>
          <p:cNvSpPr>
            <a:spLocks noGrp="1"/>
          </p:cNvSpPr>
          <p:nvPr>
            <p:ph idx="1"/>
          </p:nvPr>
        </p:nvSpPr>
        <p:spPr/>
        <p:txBody>
          <a:bodyPr>
            <a:normAutofit/>
          </a:bodyPr>
          <a:lstStyle/>
          <a:p>
            <a:r>
              <a:rPr lang="en-US" dirty="0"/>
              <a:t>Split-and-compute strategy (2013)</a:t>
            </a:r>
          </a:p>
          <a:p>
            <a:pPr lvl="1" eaLnBrk="1" hangingPunct="1">
              <a:lnSpc>
                <a:spcPct val="90000"/>
              </a:lnSpc>
              <a:buFont typeface="Times" charset="0"/>
              <a:buChar char="•"/>
            </a:pPr>
            <a:r>
              <a:rPr lang="en-US" dirty="0">
                <a:solidFill>
                  <a:srgbClr val="0033CC"/>
                </a:solidFill>
                <a:latin typeface="Century Gothic" charset="0"/>
                <a:ea typeface="ＭＳ Ｐゴシック" charset="0"/>
                <a:cs typeface="Century Gothic" charset="0"/>
              </a:rPr>
              <a:t>10 times faster than earlier methods</a:t>
            </a:r>
          </a:p>
          <a:p>
            <a:pPr lvl="1" eaLnBrk="1" hangingPunct="1">
              <a:lnSpc>
                <a:spcPct val="90000"/>
              </a:lnSpc>
              <a:buFont typeface="Times" charset="0"/>
              <a:buChar char="•"/>
            </a:pPr>
            <a:r>
              <a:rPr lang="en-US" dirty="0">
                <a:solidFill>
                  <a:srgbClr val="0033CC"/>
                </a:solidFill>
                <a:latin typeface="Century Gothic" charset="0"/>
                <a:ea typeface="ＭＳ Ｐゴシック" charset="0"/>
                <a:cs typeface="Century Gothic" charset="0"/>
              </a:rPr>
              <a:t>4-6 million elements in 4-6 sec</a:t>
            </a:r>
          </a:p>
          <a:p>
            <a:pPr lvl="1" eaLnBrk="1" hangingPunct="1">
              <a:lnSpc>
                <a:spcPct val="90000"/>
              </a:lnSpc>
              <a:buFont typeface="Times" charset="0"/>
              <a:buChar char="•"/>
            </a:pPr>
            <a:r>
              <a:rPr lang="en-US" dirty="0"/>
              <a:t>[</a:t>
            </a:r>
            <a:r>
              <a:rPr lang="en-US" dirty="0" err="1"/>
              <a:t>ReCon</a:t>
            </a:r>
            <a:r>
              <a:rPr lang="en-US" dirty="0"/>
              <a:t>]</a:t>
            </a:r>
          </a:p>
          <a:p>
            <a:r>
              <a:rPr lang="en-US" dirty="0"/>
              <a:t>Parallel algorithm (2015)</a:t>
            </a:r>
          </a:p>
          <a:p>
            <a:pPr lvl="1" eaLnBrk="1" hangingPunct="1">
              <a:lnSpc>
                <a:spcPct val="90000"/>
              </a:lnSpc>
              <a:buFont typeface="Times" charset="0"/>
              <a:buChar char="•"/>
            </a:pPr>
            <a:r>
              <a:rPr lang="en-US" dirty="0">
                <a:solidFill>
                  <a:srgbClr val="0033CC"/>
                </a:solidFill>
                <a:latin typeface="Century Gothic" charset="0"/>
                <a:ea typeface="ＭＳ Ｐゴシック" charset="0"/>
                <a:cs typeface="Century Gothic" charset="0"/>
              </a:rPr>
              <a:t>8.6 billion points in 3 min on 64 cores</a:t>
            </a:r>
          </a:p>
          <a:p>
            <a:pPr lvl="1" eaLnBrk="1" hangingPunct="1">
              <a:lnSpc>
                <a:spcPct val="90000"/>
              </a:lnSpc>
              <a:buFont typeface="Times" charset="0"/>
              <a:buChar char="•"/>
            </a:pPr>
            <a:r>
              <a:rPr lang="en-US" dirty="0">
                <a:solidFill>
                  <a:srgbClr val="0033CC"/>
                </a:solidFill>
                <a:latin typeface="Century Gothic" charset="0"/>
                <a:ea typeface="ＭＳ Ｐゴシック" charset="0"/>
                <a:cs typeface="Century Gothic" charset="0"/>
              </a:rPr>
              <a:t>Requires 10GB only</a:t>
            </a:r>
          </a:p>
          <a:p>
            <a:pPr lvl="1">
              <a:lnSpc>
                <a:spcPct val="90000"/>
              </a:lnSpc>
              <a:buFont typeface="Times" charset="0"/>
              <a:buChar char="•"/>
            </a:pPr>
            <a:r>
              <a:rPr lang="en-US" dirty="0"/>
              <a:t>[</a:t>
            </a:r>
            <a:r>
              <a:rPr lang="en-US" dirty="0" err="1"/>
              <a:t>DivCT</a:t>
            </a:r>
            <a:r>
              <a:rPr lang="en-US" dirty="0"/>
              <a:t>, contour tree]</a:t>
            </a:r>
          </a:p>
        </p:txBody>
      </p:sp>
      <p:sp>
        <p:nvSpPr>
          <p:cNvPr id="5" name="Date Placeholder 4"/>
          <p:cNvSpPr>
            <a:spLocks noGrp="1"/>
          </p:cNvSpPr>
          <p:nvPr>
            <p:ph type="dt" sz="half" idx="10"/>
          </p:nvPr>
        </p:nvSpPr>
        <p:spPr/>
        <p:txBody>
          <a:bodyPr/>
          <a:lstStyle/>
          <a:p>
            <a:r>
              <a:rPr lang="en-IN"/>
              <a:t>Vijay Natarajan</a:t>
            </a:r>
            <a:endParaRPr lang="en-US"/>
          </a:p>
        </p:txBody>
      </p:sp>
      <p:sp>
        <p:nvSpPr>
          <p:cNvPr id="6" name="Footer Placeholder 5"/>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6"/>
          <p:cNvSpPr>
            <a:spLocks noGrp="1"/>
          </p:cNvSpPr>
          <p:nvPr>
            <p:ph type="sldNum" sz="quarter" idx="12"/>
          </p:nvPr>
        </p:nvSpPr>
        <p:spPr/>
        <p:txBody>
          <a:bodyPr/>
          <a:lstStyle/>
          <a:p>
            <a:fld id="{833FEBDD-1A79-EF46-8DAC-4FDB65242AE7}" type="slidenum">
              <a:rPr lang="en-US" smtClean="0"/>
              <a:pPr/>
              <a:t>55</a:t>
            </a:fld>
            <a:endParaRPr lang="en-US"/>
          </a:p>
        </p:txBody>
      </p:sp>
    </p:spTree>
    <p:extLst>
      <p:ext uri="{BB962C8B-B14F-4D97-AF65-F5344CB8AC3E}">
        <p14:creationId xmlns:p14="http://schemas.microsoft.com/office/powerpoint/2010/main" val="108561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Applications</a:t>
            </a:r>
          </a:p>
        </p:txBody>
      </p:sp>
    </p:spTree>
    <p:extLst>
      <p:ext uri="{BB962C8B-B14F-4D97-AF65-F5344CB8AC3E}">
        <p14:creationId xmlns:p14="http://schemas.microsoft.com/office/powerpoint/2010/main" val="916679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10"/>
          </p:nvPr>
        </p:nvSpPr>
        <p:spPr/>
        <p:txBody>
          <a:bodyPr/>
          <a:lstStyle/>
          <a:p>
            <a:r>
              <a:rPr lang="en-IN"/>
              <a:t>Vijay Natarajan</a:t>
            </a:r>
            <a:endParaRPr lang="en-US"/>
          </a:p>
        </p:txBody>
      </p:sp>
      <p:sp>
        <p:nvSpPr>
          <p:cNvPr id="6" name="Footer Placeholder 3"/>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4"/>
          <p:cNvSpPr>
            <a:spLocks noGrp="1"/>
          </p:cNvSpPr>
          <p:nvPr>
            <p:ph type="sldNum" sz="quarter" idx="12"/>
          </p:nvPr>
        </p:nvSpPr>
        <p:spPr/>
        <p:txBody>
          <a:bodyPr/>
          <a:lstStyle/>
          <a:p>
            <a:fld id="{E8F877DA-8CC6-7646-BE3F-32098A8116D7}" type="slidenum">
              <a:rPr lang="en-US"/>
              <a:pPr/>
              <a:t>57</a:t>
            </a:fld>
            <a:endParaRPr lang="en-US"/>
          </a:p>
        </p:txBody>
      </p:sp>
      <p:sp>
        <p:nvSpPr>
          <p:cNvPr id="72706" name="Rectangle 2"/>
          <p:cNvSpPr>
            <a:spLocks noGrp="1" noChangeArrowheads="1"/>
          </p:cNvSpPr>
          <p:nvPr>
            <p:ph type="title"/>
          </p:nvPr>
        </p:nvSpPr>
        <p:spPr/>
        <p:txBody>
          <a:bodyPr/>
          <a:lstStyle/>
          <a:p>
            <a:r>
              <a:rPr lang="en-US" dirty="0"/>
              <a:t>Contours from Skull Data</a:t>
            </a:r>
          </a:p>
        </p:txBody>
      </p:sp>
      <p:pic>
        <p:nvPicPr>
          <p:cNvPr id="72707" name="Picture 3" descr="Snapshot 2008-01-24 12-1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563" y="2204864"/>
            <a:ext cx="6260400" cy="3599220"/>
          </a:xfrm>
          <a:prstGeom prst="rect">
            <a:avLst/>
          </a:prstGeom>
          <a:noFill/>
          <a:extLst>
            <a:ext uri="{909E8E84-426E-40dd-AFC4-6F175D3DCCD1}">
              <a14:hiddenFill xmlns:a14="http://schemas.microsoft.com/office/drawing/2010/main" xmlns="">
                <a:solidFill>
                  <a:srgbClr val="FFFFFF"/>
                </a:solidFill>
              </a14:hiddenFill>
            </a:ext>
          </a:extLst>
        </p:spPr>
      </p:pic>
      <p:sp>
        <p:nvSpPr>
          <p:cNvPr id="72708" name="Rectangle 4"/>
          <p:cNvSpPr>
            <a:spLocks noChangeArrowheads="1"/>
          </p:cNvSpPr>
          <p:nvPr/>
        </p:nvSpPr>
        <p:spPr bwMode="auto">
          <a:xfrm>
            <a:off x="5580063" y="6156325"/>
            <a:ext cx="2801937" cy="2746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a:latin typeface="Century Gothic" charset="0"/>
              </a:rPr>
              <a:t>Image from Carr et al., IEEE Vis 2004</a:t>
            </a:r>
          </a:p>
        </p:txBody>
      </p:sp>
      <p:pic>
        <p:nvPicPr>
          <p:cNvPr id="2" name="Picture 1">
            <a:extLst>
              <a:ext uri="{FF2B5EF4-FFF2-40B4-BE49-F238E27FC236}">
                <a16:creationId xmlns:a16="http://schemas.microsoft.com/office/drawing/2014/main" id="{3AA18A08-2A8A-0C40-85E1-46EAA6A6D142}"/>
              </a:ext>
            </a:extLst>
          </p:cNvPr>
          <p:cNvPicPr>
            <a:picLocks noChangeAspect="1"/>
          </p:cNvPicPr>
          <p:nvPr/>
        </p:nvPicPr>
        <p:blipFill>
          <a:blip r:embed="rId3"/>
          <a:stretch>
            <a:fillRect/>
          </a:stretch>
        </p:blipFill>
        <p:spPr>
          <a:xfrm>
            <a:off x="261624" y="2798237"/>
            <a:ext cx="4658352" cy="3600000"/>
          </a:xfrm>
          <a:prstGeom prst="rect">
            <a:avLst/>
          </a:prstGeom>
        </p:spPr>
      </p:pic>
    </p:spTree>
    <p:extLst>
      <p:ext uri="{BB962C8B-B14F-4D97-AF65-F5344CB8AC3E}">
        <p14:creationId xmlns:p14="http://schemas.microsoft.com/office/powerpoint/2010/main" val="40814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10"/>
          </p:nvPr>
        </p:nvSpPr>
        <p:spPr/>
        <p:txBody>
          <a:bodyPr/>
          <a:lstStyle/>
          <a:p>
            <a:r>
              <a:rPr lang="en-IN"/>
              <a:t>Vijay Natarajan</a:t>
            </a:r>
            <a:endParaRPr lang="en-US"/>
          </a:p>
        </p:txBody>
      </p:sp>
      <p:sp>
        <p:nvSpPr>
          <p:cNvPr id="6" name="Footer Placeholder 3"/>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4"/>
          <p:cNvSpPr>
            <a:spLocks noGrp="1"/>
          </p:cNvSpPr>
          <p:nvPr>
            <p:ph type="sldNum" sz="quarter" idx="12"/>
          </p:nvPr>
        </p:nvSpPr>
        <p:spPr/>
        <p:txBody>
          <a:bodyPr/>
          <a:lstStyle/>
          <a:p>
            <a:fld id="{04E88D59-65BE-6241-B919-635986B3D59C}" type="slidenum">
              <a:rPr lang="en-US"/>
              <a:pPr/>
              <a:t>58</a:t>
            </a:fld>
            <a:endParaRPr lang="en-US"/>
          </a:p>
        </p:txBody>
      </p:sp>
      <p:sp>
        <p:nvSpPr>
          <p:cNvPr id="76802" name="Rectangle 2"/>
          <p:cNvSpPr>
            <a:spLocks noGrp="1" noChangeArrowheads="1"/>
          </p:cNvSpPr>
          <p:nvPr>
            <p:ph type="title"/>
          </p:nvPr>
        </p:nvSpPr>
        <p:spPr/>
        <p:txBody>
          <a:bodyPr/>
          <a:lstStyle/>
          <a:p>
            <a:r>
              <a:rPr lang="en-US"/>
              <a:t>MRI Scan of Rat</a:t>
            </a:r>
          </a:p>
        </p:txBody>
      </p:sp>
      <p:pic>
        <p:nvPicPr>
          <p:cNvPr id="76803" name="Picture 3" descr="Snapshot 2008-01-24 12-13-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90800"/>
            <a:ext cx="5118100" cy="2971800"/>
          </a:xfrm>
          <a:prstGeom prst="rect">
            <a:avLst/>
          </a:prstGeom>
          <a:noFill/>
          <a:extLst>
            <a:ext uri="{909E8E84-426E-40dd-AFC4-6F175D3DCCD1}">
              <a14:hiddenFill xmlns:a14="http://schemas.microsoft.com/office/drawing/2010/main" xmlns="">
                <a:solidFill>
                  <a:srgbClr val="FFFFFF"/>
                </a:solidFill>
              </a14:hiddenFill>
            </a:ext>
          </a:extLst>
        </p:spPr>
      </p:pic>
      <p:sp>
        <p:nvSpPr>
          <p:cNvPr id="76804" name="Rectangle 4"/>
          <p:cNvSpPr>
            <a:spLocks noChangeArrowheads="1"/>
          </p:cNvSpPr>
          <p:nvPr/>
        </p:nvSpPr>
        <p:spPr bwMode="auto">
          <a:xfrm>
            <a:off x="5580063" y="6156325"/>
            <a:ext cx="2801937" cy="2746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a:latin typeface="Century Gothic" charset="0"/>
              </a:rPr>
              <a:t>Image from Carr et al., IEEE Vis 2004</a:t>
            </a:r>
          </a:p>
        </p:txBody>
      </p:sp>
    </p:spTree>
    <p:extLst>
      <p:ext uri="{BB962C8B-B14F-4D97-AF65-F5344CB8AC3E}">
        <p14:creationId xmlns:p14="http://schemas.microsoft.com/office/powerpoint/2010/main" val="199587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F1FB-948F-E345-95BB-BC02D8643753}"/>
              </a:ext>
            </a:extLst>
          </p:cNvPr>
          <p:cNvSpPr>
            <a:spLocks noGrp="1"/>
          </p:cNvSpPr>
          <p:nvPr>
            <p:ph type="title"/>
          </p:nvPr>
        </p:nvSpPr>
        <p:spPr/>
        <p:txBody>
          <a:bodyPr/>
          <a:lstStyle/>
          <a:p>
            <a:r>
              <a:rPr lang="en-US" dirty="0"/>
              <a:t>What is Topology?</a:t>
            </a:r>
          </a:p>
        </p:txBody>
      </p:sp>
      <p:sp>
        <p:nvSpPr>
          <p:cNvPr id="8" name="Content Placeholder 7">
            <a:extLst>
              <a:ext uri="{FF2B5EF4-FFF2-40B4-BE49-F238E27FC236}">
                <a16:creationId xmlns:a16="http://schemas.microsoft.com/office/drawing/2014/main" id="{C421C4B8-4EFC-B34B-ABC1-2C56C9FECDE4}"/>
              </a:ext>
            </a:extLst>
          </p:cNvPr>
          <p:cNvSpPr>
            <a:spLocks noGrp="1"/>
          </p:cNvSpPr>
          <p:nvPr>
            <p:ph sz="half" idx="2"/>
          </p:nvPr>
        </p:nvSpPr>
        <p:spPr>
          <a:xfrm>
            <a:off x="2590800" y="1981200"/>
            <a:ext cx="5867400" cy="4114800"/>
          </a:xfrm>
        </p:spPr>
        <p:txBody>
          <a:bodyPr>
            <a:normAutofit lnSpcReduction="10000"/>
          </a:bodyPr>
          <a:lstStyle/>
          <a:p>
            <a:r>
              <a:rPr lang="en-US" dirty="0"/>
              <a:t>Study of connectivity of space</a:t>
            </a:r>
          </a:p>
          <a:p>
            <a:r>
              <a:rPr lang="en-US" dirty="0"/>
              <a:t>Coffee cup = Donut</a:t>
            </a:r>
          </a:p>
          <a:p>
            <a:endParaRPr lang="en-US" dirty="0"/>
          </a:p>
          <a:p>
            <a:r>
              <a:rPr lang="en-US" dirty="0"/>
              <a:t>Invariants</a:t>
            </a:r>
          </a:p>
          <a:p>
            <a:pPr lvl="1"/>
            <a:r>
              <a:rPr lang="en-US" dirty="0"/>
              <a:t>Euler characteristic</a:t>
            </a:r>
          </a:p>
          <a:p>
            <a:pPr lvl="1"/>
            <a:r>
              <a:rPr lang="en-US" dirty="0"/>
              <a:t>Connected components</a:t>
            </a:r>
          </a:p>
          <a:p>
            <a:pPr lvl="1"/>
            <a:r>
              <a:rPr lang="en-US" dirty="0"/>
              <a:t>Holes / Tunnels</a:t>
            </a:r>
          </a:p>
          <a:p>
            <a:pPr lvl="1"/>
            <a:r>
              <a:rPr lang="en-US" dirty="0"/>
              <a:t>Voids</a:t>
            </a:r>
          </a:p>
          <a:p>
            <a:pPr lvl="1"/>
            <a:r>
              <a:rPr lang="en-US" dirty="0"/>
              <a:t>Homology groups</a:t>
            </a:r>
          </a:p>
        </p:txBody>
      </p:sp>
      <p:sp>
        <p:nvSpPr>
          <p:cNvPr id="3" name="Date Placeholder 2">
            <a:extLst>
              <a:ext uri="{FF2B5EF4-FFF2-40B4-BE49-F238E27FC236}">
                <a16:creationId xmlns:a16="http://schemas.microsoft.com/office/drawing/2014/main" id="{AAB4DBC2-4571-D047-BDF3-04584295BF8D}"/>
              </a:ext>
            </a:extLst>
          </p:cNvPr>
          <p:cNvSpPr>
            <a:spLocks noGrp="1"/>
          </p:cNvSpPr>
          <p:nvPr>
            <p:ph type="dt" sz="half" idx="10"/>
          </p:nvPr>
        </p:nvSpPr>
        <p:spPr/>
        <p:txBody>
          <a:bodyPr/>
          <a:lstStyle/>
          <a:p>
            <a:pPr>
              <a:defRPr/>
            </a:pPr>
            <a:r>
              <a:rPr lang="en-IN"/>
              <a:t>Vijay Natarajan</a:t>
            </a:r>
            <a:endParaRPr lang="en-US"/>
          </a:p>
        </p:txBody>
      </p:sp>
      <p:sp>
        <p:nvSpPr>
          <p:cNvPr id="4" name="Footer Placeholder 3">
            <a:extLst>
              <a:ext uri="{FF2B5EF4-FFF2-40B4-BE49-F238E27FC236}">
                <a16:creationId xmlns:a16="http://schemas.microsoft.com/office/drawing/2014/main" id="{C1EA14A4-6CAD-8C46-83E4-6BC503AFA720}"/>
              </a:ext>
            </a:extLst>
          </p:cNvPr>
          <p:cNvSpPr>
            <a:spLocks noGrp="1"/>
          </p:cNvSpPr>
          <p:nvPr>
            <p:ph type="ftr" sz="quarter" idx="11"/>
          </p:nvPr>
        </p:nvSpPr>
        <p:spPr/>
        <p:txBody>
          <a:bodyPr/>
          <a:lstStyle/>
          <a:p>
            <a:pPr>
              <a:defRPr/>
            </a:pPr>
            <a:r>
              <a:rPr lang="en-US"/>
              <a:t>ACM Summer School 2019 : Reeb Graphs and Applications</a:t>
            </a:r>
          </a:p>
        </p:txBody>
      </p:sp>
      <p:sp>
        <p:nvSpPr>
          <p:cNvPr id="5" name="Slide Number Placeholder 4">
            <a:extLst>
              <a:ext uri="{FF2B5EF4-FFF2-40B4-BE49-F238E27FC236}">
                <a16:creationId xmlns:a16="http://schemas.microsoft.com/office/drawing/2014/main" id="{A0B2ED23-FBCE-1A41-AC74-3DA3BC03450D}"/>
              </a:ext>
            </a:extLst>
          </p:cNvPr>
          <p:cNvSpPr>
            <a:spLocks noGrp="1"/>
          </p:cNvSpPr>
          <p:nvPr>
            <p:ph type="sldNum" sz="quarter" idx="12"/>
          </p:nvPr>
        </p:nvSpPr>
        <p:spPr/>
        <p:txBody>
          <a:bodyPr/>
          <a:lstStyle/>
          <a:p>
            <a:pPr>
              <a:defRPr/>
            </a:pPr>
            <a:fld id="{57A18CA1-2750-2448-B4B5-4DA9CF251EE2}" type="slidenum">
              <a:rPr lang="en-US" smtClean="0"/>
              <a:pPr>
                <a:defRPr/>
              </a:pPr>
              <a:t>5</a:t>
            </a:fld>
            <a:endParaRPr lang="en-US"/>
          </a:p>
        </p:txBody>
      </p:sp>
      <p:pic>
        <p:nvPicPr>
          <p:cNvPr id="6" name="Picture 5" descr="Mug_and_Torus_morph">
            <a:extLst>
              <a:ext uri="{FF2B5EF4-FFF2-40B4-BE49-F238E27FC236}">
                <a16:creationId xmlns:a16="http://schemas.microsoft.com/office/drawing/2014/main" id="{1A869364-9E4A-4E41-8D45-73B39E4E229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9600" y="1628100"/>
            <a:ext cx="2401200" cy="1800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9ED39027-4444-DA41-98A7-6ACEFEAAC375}"/>
              </a:ext>
            </a:extLst>
          </p:cNvPr>
          <p:cNvPicPr>
            <a:picLocks noChangeAspect="1"/>
          </p:cNvPicPr>
          <p:nvPr/>
        </p:nvPicPr>
        <p:blipFill>
          <a:blip r:embed="rId3"/>
          <a:stretch>
            <a:fillRect/>
          </a:stretch>
        </p:blipFill>
        <p:spPr>
          <a:xfrm>
            <a:off x="78769" y="3843288"/>
            <a:ext cx="2622862" cy="2067024"/>
          </a:xfrm>
          <a:prstGeom prst="rect">
            <a:avLst/>
          </a:prstGeom>
        </p:spPr>
      </p:pic>
    </p:spTree>
    <p:extLst>
      <p:ext uri="{BB962C8B-B14F-4D97-AF65-F5344CB8AC3E}">
        <p14:creationId xmlns:p14="http://schemas.microsoft.com/office/powerpoint/2010/main" val="372851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dirty="0">
                <a:latin typeface="Century Gothic" charset="0"/>
                <a:ea typeface="ＭＳ Ｐゴシック" charset="0"/>
              </a:rPr>
              <a:t>Mapping to the Volume</a:t>
            </a:r>
          </a:p>
        </p:txBody>
      </p:sp>
      <p:sp>
        <p:nvSpPr>
          <p:cNvPr id="88067" name="Content Placeholder 8"/>
          <p:cNvSpPr>
            <a:spLocks noGrp="1"/>
          </p:cNvSpPr>
          <p:nvPr>
            <p:ph sz="half" idx="1"/>
          </p:nvPr>
        </p:nvSpPr>
        <p:spPr>
          <a:xfrm>
            <a:off x="683568" y="4832176"/>
            <a:ext cx="7772400" cy="1549152"/>
          </a:xfrm>
        </p:spPr>
        <p:txBody>
          <a:bodyPr>
            <a:normAutofit/>
          </a:bodyPr>
          <a:lstStyle/>
          <a:p>
            <a:r>
              <a:rPr lang="en-US" sz="2400" dirty="0">
                <a:latin typeface="Century Gothic" charset="0"/>
                <a:ea typeface="ＭＳ Ｐゴシック" charset="0"/>
                <a:cs typeface="Century Gothic" charset="0"/>
              </a:rPr>
              <a:t>Arcs in Reeb graph map to cylinders in domain</a:t>
            </a:r>
          </a:p>
          <a:p>
            <a:r>
              <a:rPr lang="en-US" sz="2400" dirty="0">
                <a:latin typeface="Century Gothic" charset="0"/>
                <a:ea typeface="ＭＳ Ｐゴシック" charset="0"/>
                <a:cs typeface="Century Gothic" charset="0"/>
              </a:rPr>
              <a:t>Use Reeb graph as an abstract interface into scalar volume</a:t>
            </a:r>
          </a:p>
        </p:txBody>
      </p:sp>
      <p:sp>
        <p:nvSpPr>
          <p:cNvPr id="88068" name="Date Placeholder 3"/>
          <p:cNvSpPr>
            <a:spLocks noGrp="1"/>
          </p:cNvSpPr>
          <p:nvPr>
            <p:ph type="dt" sz="half"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88069"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8807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75736867-02D9-934E-96AF-4711C682CDCC}" type="slidenum">
              <a:rPr lang="en-US" sz="900">
                <a:solidFill>
                  <a:srgbClr val="000000"/>
                </a:solidFill>
                <a:latin typeface="Century Gothic" charset="0"/>
                <a:cs typeface="Century Gothic" charset="0"/>
              </a:rPr>
              <a:pPr/>
              <a:t>59</a:t>
            </a:fld>
            <a:endParaRPr lang="en-US" sz="900">
              <a:solidFill>
                <a:srgbClr val="000000"/>
              </a:solidFill>
              <a:latin typeface="Century Gothic" charset="0"/>
              <a:cs typeface="Century Gothic" charset="0"/>
            </a:endParaRPr>
          </a:p>
        </p:txBody>
      </p:sp>
      <p:pic>
        <p:nvPicPr>
          <p:cNvPr id="7" name="Picture 6" descr="cylindermap.png"/>
          <p:cNvPicPr>
            <a:picLocks noChangeAspect="1"/>
          </p:cNvPicPr>
          <p:nvPr/>
        </p:nvPicPr>
        <p:blipFill>
          <a:blip r:embed="rId5"/>
          <a:stretch>
            <a:fillRect/>
          </a:stretch>
        </p:blipFill>
        <p:spPr>
          <a:xfrm>
            <a:off x="642943" y="1772816"/>
            <a:ext cx="3032096" cy="3059989"/>
          </a:xfrm>
          <a:prstGeom prst="rect">
            <a:avLst/>
          </a:prstGeom>
          <a:effectLst>
            <a:outerShdw blurRad="50800" dist="38100" dir="2700000">
              <a:srgbClr val="000000">
                <a:alpha val="43000"/>
              </a:srgbClr>
            </a:outerShdw>
          </a:effectLst>
        </p:spPr>
      </p:pic>
      <p:grpSp>
        <p:nvGrpSpPr>
          <p:cNvPr id="3" name="Group 2"/>
          <p:cNvGrpSpPr/>
          <p:nvPr/>
        </p:nvGrpSpPr>
        <p:grpSpPr>
          <a:xfrm>
            <a:off x="4503336" y="2037381"/>
            <a:ext cx="4317136" cy="2255715"/>
            <a:chOff x="4503336" y="2037381"/>
            <a:chExt cx="4317136" cy="2255715"/>
          </a:xfrm>
        </p:grpSpPr>
        <p:grpSp>
          <p:nvGrpSpPr>
            <p:cNvPr id="9" name="Group 8"/>
            <p:cNvGrpSpPr/>
            <p:nvPr/>
          </p:nvGrpSpPr>
          <p:grpSpPr>
            <a:xfrm>
              <a:off x="5832296" y="2037381"/>
              <a:ext cx="2988176" cy="2183947"/>
              <a:chOff x="5868144" y="3549310"/>
              <a:chExt cx="2988176" cy="2183946"/>
            </a:xfrm>
          </p:grpSpPr>
          <p:pic>
            <p:nvPicPr>
              <p:cNvPr id="10" name="Picture 9" descr="tors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8144" y="3549310"/>
                <a:ext cx="1656000" cy="2183946"/>
              </a:xfrm>
              <a:prstGeom prst="rect">
                <a:avLst/>
              </a:prstGeom>
            </p:spPr>
          </p:pic>
          <p:pic>
            <p:nvPicPr>
              <p:cNvPr id="11" name="Picture 10" descr="torso-skelet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320" y="3557531"/>
                <a:ext cx="1404000" cy="2167504"/>
              </a:xfrm>
              <a:prstGeom prst="rect">
                <a:avLst/>
              </a:prstGeom>
            </p:spPr>
          </p:pic>
        </p:grpSp>
        <p:pic>
          <p:nvPicPr>
            <p:cNvPr id="12" name="Picture 11" descr="torso-r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3336" y="2133096"/>
              <a:ext cx="1508824" cy="2160000"/>
            </a:xfrm>
            <a:prstGeom prst="rect">
              <a:avLst/>
            </a:prstGeom>
          </p:spPr>
        </p:pic>
      </p:grpSp>
      <p:pic>
        <p:nvPicPr>
          <p:cNvPr id="2" name="sweep.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79512" y="1629160"/>
            <a:ext cx="4320000" cy="3240000"/>
          </a:xfrm>
          <a:prstGeom prst="rect">
            <a:avLst/>
          </a:prstGeom>
        </p:spPr>
      </p:pic>
      <p:sp>
        <p:nvSpPr>
          <p:cNvPr id="14" name="Rectangle 7">
            <a:extLst>
              <a:ext uri="{FF2B5EF4-FFF2-40B4-BE49-F238E27FC236}">
                <a16:creationId xmlns:a16="http://schemas.microsoft.com/office/drawing/2014/main" id="{684CA117-4654-9146-A670-A94F5FC1481A}"/>
              </a:ext>
            </a:extLst>
          </p:cNvPr>
          <p:cNvSpPr>
            <a:spLocks noChangeArrowheads="1"/>
          </p:cNvSpPr>
          <p:nvPr/>
        </p:nvSpPr>
        <p:spPr bwMode="auto">
          <a:xfrm>
            <a:off x="3348571" y="6251820"/>
            <a:ext cx="517145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dirty="0">
                <a:latin typeface="Courier"/>
                <a:cs typeface="Courier"/>
              </a:rPr>
              <a:t>[Doraiswamy and Natarajan, </a:t>
            </a:r>
            <a:r>
              <a:rPr lang="en-US" sz="800" i="1" dirty="0">
                <a:latin typeface="Courier"/>
                <a:cs typeface="Courier"/>
              </a:rPr>
              <a:t>IEEE Trans. Visualization and Computer Graphics</a:t>
            </a:r>
            <a:r>
              <a:rPr lang="en-US" sz="800" dirty="0">
                <a:latin typeface="Courier"/>
                <a:cs typeface="Courier"/>
              </a:rPr>
              <a:t>, 2013]</a:t>
            </a:r>
          </a:p>
        </p:txBody>
      </p:sp>
    </p:spTree>
    <p:extLst>
      <p:ext uri="{BB962C8B-B14F-4D97-AF65-F5344CB8AC3E}">
        <p14:creationId xmlns:p14="http://schemas.microsoft.com/office/powerpoint/2010/main" val="2775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0" fill="hold"/>
                                        <p:tgtEl>
                                          <p:spTgt spid="2"/>
                                        </p:tgtEl>
                                      </p:cBhvr>
                                    </p:cmd>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childTnLst>
        </p:cTn>
      </p:par>
    </p:tnLst>
    <p:bldLst>
      <p:bldP spid="88067"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659F906-94E4-EA45-8FC0-5649CE43454C}" type="slidenum">
              <a:rPr lang="en-US"/>
              <a:pPr/>
              <a:t>60</a:t>
            </a:fld>
            <a:endParaRPr lang="en-US"/>
          </a:p>
        </p:txBody>
      </p:sp>
      <p:sp>
        <p:nvSpPr>
          <p:cNvPr id="62469" name="Rectangle 5"/>
          <p:cNvSpPr>
            <a:spLocks noGrp="1" noChangeArrowheads="1"/>
          </p:cNvSpPr>
          <p:nvPr>
            <p:ph type="title"/>
          </p:nvPr>
        </p:nvSpPr>
        <p:spPr>
          <a:xfrm>
            <a:off x="457200" y="274638"/>
            <a:ext cx="8458200" cy="1143000"/>
          </a:xfrm>
        </p:spPr>
        <p:txBody>
          <a:bodyPr/>
          <a:lstStyle/>
          <a:p>
            <a:r>
              <a:rPr lang="en-US" sz="3600"/>
              <a:t>Correspondence between two models</a:t>
            </a:r>
          </a:p>
        </p:txBody>
      </p:sp>
      <p:pic>
        <p:nvPicPr>
          <p:cNvPr id="6246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33711" y="1987252"/>
            <a:ext cx="2520000" cy="3599459"/>
          </a:xfrm>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
        <p:nvSpPr>
          <p:cNvPr id="4" name="TextBox 3"/>
          <p:cNvSpPr txBox="1"/>
          <p:nvPr/>
        </p:nvSpPr>
        <p:spPr>
          <a:xfrm>
            <a:off x="467544" y="2132856"/>
            <a:ext cx="1872208" cy="1200328"/>
          </a:xfrm>
          <a:prstGeom prst="rect">
            <a:avLst/>
          </a:prstGeom>
          <a:noFill/>
        </p:spPr>
        <p:txBody>
          <a:bodyPr wrap="square" rtlCol="0">
            <a:spAutoFit/>
          </a:bodyPr>
          <a:lstStyle/>
          <a:p>
            <a:r>
              <a:rPr lang="en-US" dirty="0">
                <a:latin typeface="+mn-lt"/>
              </a:rPr>
              <a:t>Average Geodesic Distance</a:t>
            </a:r>
          </a:p>
        </p:txBody>
      </p:sp>
      <p:sp>
        <p:nvSpPr>
          <p:cNvPr id="8" name="Rectangle 4">
            <a:extLst>
              <a:ext uri="{FF2B5EF4-FFF2-40B4-BE49-F238E27FC236}">
                <a16:creationId xmlns:a16="http://schemas.microsoft.com/office/drawing/2014/main" id="{E96F8F20-66DE-2B43-BD88-EB8FEF5AFEAA}"/>
              </a:ext>
            </a:extLst>
          </p:cNvPr>
          <p:cNvSpPr>
            <a:spLocks noChangeArrowheads="1"/>
          </p:cNvSpPr>
          <p:nvPr/>
        </p:nvSpPr>
        <p:spPr bwMode="auto">
          <a:xfrm>
            <a:off x="5580063" y="6156325"/>
            <a:ext cx="3256020" cy="2769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dirty="0">
                <a:latin typeface="Century Gothic" charset="0"/>
              </a:rPr>
              <a:t>Image from </a:t>
            </a:r>
            <a:r>
              <a:rPr lang="en-US" sz="1200" dirty="0" err="1">
                <a:latin typeface="Century Gothic" charset="0"/>
              </a:rPr>
              <a:t>Hilaga</a:t>
            </a:r>
            <a:r>
              <a:rPr lang="en-US" sz="1200" dirty="0">
                <a:latin typeface="Century Gothic" charset="0"/>
              </a:rPr>
              <a:t> et al., SIGGRAPH 2001</a:t>
            </a:r>
          </a:p>
        </p:txBody>
      </p:sp>
    </p:spTree>
    <p:extLst>
      <p:ext uri="{BB962C8B-B14F-4D97-AF65-F5344CB8AC3E}">
        <p14:creationId xmlns:p14="http://schemas.microsoft.com/office/powerpoint/2010/main" val="989906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C76A290-577C-7041-82B4-1D5D1C072399}" type="slidenum">
              <a:rPr lang="en-US"/>
              <a:pPr/>
              <a:t>61</a:t>
            </a:fld>
            <a:endParaRPr lang="en-US"/>
          </a:p>
        </p:txBody>
      </p:sp>
      <p:sp>
        <p:nvSpPr>
          <p:cNvPr id="28677" name="Rectangle 5"/>
          <p:cNvSpPr>
            <a:spLocks noGrp="1" noChangeArrowheads="1"/>
          </p:cNvSpPr>
          <p:nvPr>
            <p:ph type="title"/>
          </p:nvPr>
        </p:nvSpPr>
        <p:spPr/>
        <p:txBody>
          <a:bodyPr/>
          <a:lstStyle/>
          <a:p>
            <a:r>
              <a:rPr lang="en-US" sz="4000"/>
              <a:t>Objects used in matching Experiment</a:t>
            </a:r>
          </a:p>
        </p:txBody>
      </p:sp>
      <p:pic>
        <p:nvPicPr>
          <p:cNvPr id="28676"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1600200"/>
            <a:ext cx="2576513" cy="4525963"/>
          </a:xfrm>
          <a:noFill/>
          <a:ln/>
        </p:spPr>
      </p:pic>
      <p:pic>
        <p:nvPicPr>
          <p:cNvPr id="28679"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352800" y="2971800"/>
            <a:ext cx="4683626" cy="1609328"/>
          </a:xfrm>
          <a:noFill/>
          <a:ln/>
        </p:spPr>
      </p:pic>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Tree>
    <p:extLst>
      <p:ext uri="{BB962C8B-B14F-4D97-AF65-F5344CB8AC3E}">
        <p14:creationId xmlns:p14="http://schemas.microsoft.com/office/powerpoint/2010/main" val="236233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35B1ABB-1DE3-B74D-BCE9-DE5873578517}" type="slidenum">
              <a:rPr lang="en-US"/>
              <a:pPr/>
              <a:t>62</a:t>
            </a:fld>
            <a:endParaRPr lang="en-US"/>
          </a:p>
        </p:txBody>
      </p:sp>
      <p:sp>
        <p:nvSpPr>
          <p:cNvPr id="30725" name="Rectangle 5"/>
          <p:cNvSpPr>
            <a:spLocks noGrp="1" noChangeArrowheads="1"/>
          </p:cNvSpPr>
          <p:nvPr>
            <p:ph type="title"/>
          </p:nvPr>
        </p:nvSpPr>
        <p:spPr/>
        <p:txBody>
          <a:bodyPr/>
          <a:lstStyle/>
          <a:p>
            <a:r>
              <a:rPr lang="en-US"/>
              <a:t>Search Experiment </a:t>
            </a:r>
          </a:p>
        </p:txBody>
      </p:sp>
      <p:pic>
        <p:nvPicPr>
          <p:cNvPr id="3072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9000" y="1988840"/>
            <a:ext cx="5166000" cy="3599055"/>
          </a:xfrm>
          <a:noFill/>
          <a:ln/>
        </p:spPr>
      </p:pic>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Tree>
    <p:extLst>
      <p:ext uri="{BB962C8B-B14F-4D97-AF65-F5344CB8AC3E}">
        <p14:creationId xmlns:p14="http://schemas.microsoft.com/office/powerpoint/2010/main" val="3041820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6D873168-CDD8-B941-B5C4-60E02460C14F}" type="slidenum">
              <a:rPr lang="en-US"/>
              <a:pPr/>
              <a:t>63</a:t>
            </a:fld>
            <a:endParaRPr lang="en-US"/>
          </a:p>
        </p:txBody>
      </p:sp>
      <p:sp>
        <p:nvSpPr>
          <p:cNvPr id="31752" name="Rectangle 8"/>
          <p:cNvSpPr>
            <a:spLocks noGrp="1" noChangeArrowheads="1"/>
          </p:cNvSpPr>
          <p:nvPr>
            <p:ph type="title"/>
          </p:nvPr>
        </p:nvSpPr>
        <p:spPr/>
        <p:txBody>
          <a:bodyPr/>
          <a:lstStyle/>
          <a:p>
            <a:r>
              <a:rPr lang="en-US"/>
              <a:t>Search Experiment </a:t>
            </a:r>
          </a:p>
        </p:txBody>
      </p:sp>
      <p:grpSp>
        <p:nvGrpSpPr>
          <p:cNvPr id="31754" name="Group 10"/>
          <p:cNvGrpSpPr>
            <a:grpSpLocks/>
          </p:cNvGrpSpPr>
          <p:nvPr/>
        </p:nvGrpSpPr>
        <p:grpSpPr bwMode="auto">
          <a:xfrm>
            <a:off x="1828800" y="1981200"/>
            <a:ext cx="5259600" cy="3600000"/>
            <a:chOff x="912" y="1488"/>
            <a:chExt cx="2544" cy="1919"/>
          </a:xfrm>
        </p:grpSpPr>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1488"/>
              <a:ext cx="2544" cy="1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17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 y="1680"/>
              <a:ext cx="2544" cy="17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Tree>
    <p:extLst>
      <p:ext uri="{BB962C8B-B14F-4D97-AF65-F5344CB8AC3E}">
        <p14:creationId xmlns:p14="http://schemas.microsoft.com/office/powerpoint/2010/main" val="362103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E98F9AA-A640-E844-8B20-8284ABC8EC63}" type="slidenum">
              <a:rPr lang="en-US"/>
              <a:pPr/>
              <a:t>64</a:t>
            </a:fld>
            <a:endParaRPr lang="en-US"/>
          </a:p>
        </p:txBody>
      </p:sp>
      <p:sp>
        <p:nvSpPr>
          <p:cNvPr id="34821" name="Rectangle 5"/>
          <p:cNvSpPr>
            <a:spLocks noGrp="1" noChangeArrowheads="1"/>
          </p:cNvSpPr>
          <p:nvPr>
            <p:ph type="title"/>
          </p:nvPr>
        </p:nvSpPr>
        <p:spPr/>
        <p:txBody>
          <a:bodyPr/>
          <a:lstStyle/>
          <a:p>
            <a:r>
              <a:rPr lang="en-US"/>
              <a:t>Similarity matrix</a:t>
            </a:r>
          </a:p>
        </p:txBody>
      </p:sp>
      <p:pic>
        <p:nvPicPr>
          <p:cNvPr id="34824"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07006" y="1916832"/>
            <a:ext cx="4633200" cy="3598789"/>
          </a:xfrm>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Tree>
    <p:extLst>
      <p:ext uri="{BB962C8B-B14F-4D97-AF65-F5344CB8AC3E}">
        <p14:creationId xmlns:p14="http://schemas.microsoft.com/office/powerpoint/2010/main" val="3659944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5"/>
          <p:cNvSpPr>
            <a:spLocks noGrp="1" noChangeArrowheads="1"/>
          </p:cNvSpPr>
          <p:nvPr>
            <p:ph type="title"/>
          </p:nvPr>
        </p:nvSpPr>
        <p:spPr/>
        <p:txBody>
          <a:bodyPr/>
          <a:lstStyle/>
          <a:p>
            <a:r>
              <a:rPr lang="en-US" dirty="0"/>
              <a:t>TED : Tree Edit Distance</a:t>
            </a:r>
          </a:p>
        </p:txBody>
      </p:sp>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p>
            <a:fld id="{FE98F9AA-A640-E844-8B20-8284ABC8EC63}" type="slidenum">
              <a:rPr lang="en-US"/>
              <a:pPr/>
              <a:t>65</a:t>
            </a:fld>
            <a:endParaRPr lang="en-US"/>
          </a:p>
        </p:txBody>
      </p:sp>
      <p:pic>
        <p:nvPicPr>
          <p:cNvPr id="10" name="Picture 9">
            <a:extLst>
              <a:ext uri="{FF2B5EF4-FFF2-40B4-BE49-F238E27FC236}">
                <a16:creationId xmlns:a16="http://schemas.microsoft.com/office/drawing/2014/main" id="{95948501-E794-7145-A442-DD53C5171687}"/>
              </a:ext>
            </a:extLst>
          </p:cNvPr>
          <p:cNvPicPr>
            <a:picLocks noChangeAspect="1"/>
          </p:cNvPicPr>
          <p:nvPr/>
        </p:nvPicPr>
        <p:blipFill>
          <a:blip r:embed="rId2"/>
          <a:stretch>
            <a:fillRect/>
          </a:stretch>
        </p:blipFill>
        <p:spPr>
          <a:xfrm>
            <a:off x="469106" y="1803124"/>
            <a:ext cx="4254500" cy="1790700"/>
          </a:xfrm>
          <a:prstGeom prst="rect">
            <a:avLst/>
          </a:prstGeom>
        </p:spPr>
      </p:pic>
      <p:sp>
        <p:nvSpPr>
          <p:cNvPr id="13" name="Rectangle 4">
            <a:extLst>
              <a:ext uri="{FF2B5EF4-FFF2-40B4-BE49-F238E27FC236}">
                <a16:creationId xmlns:a16="http://schemas.microsoft.com/office/drawing/2014/main" id="{1818F139-C04E-A34E-9504-4E029B5EDA83}"/>
              </a:ext>
            </a:extLst>
          </p:cNvPr>
          <p:cNvSpPr>
            <a:spLocks noChangeArrowheads="1"/>
          </p:cNvSpPr>
          <p:nvPr/>
        </p:nvSpPr>
        <p:spPr bwMode="auto">
          <a:xfrm>
            <a:off x="720861" y="6009206"/>
            <a:ext cx="2666114" cy="2769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dirty="0" err="1">
                <a:latin typeface="Century Gothic" charset="0"/>
              </a:rPr>
              <a:t>Sridharamurthy</a:t>
            </a:r>
            <a:r>
              <a:rPr lang="en-US" sz="1200" dirty="0">
                <a:latin typeface="Century Gothic" charset="0"/>
              </a:rPr>
              <a:t> et al., TVCG 2019</a:t>
            </a:r>
          </a:p>
        </p:txBody>
      </p:sp>
      <p:grpSp>
        <p:nvGrpSpPr>
          <p:cNvPr id="14" name="Group 13">
            <a:extLst>
              <a:ext uri="{FF2B5EF4-FFF2-40B4-BE49-F238E27FC236}">
                <a16:creationId xmlns:a16="http://schemas.microsoft.com/office/drawing/2014/main" id="{275D40E0-BF3C-B047-8341-B8C081339E2A}"/>
              </a:ext>
            </a:extLst>
          </p:cNvPr>
          <p:cNvGrpSpPr/>
          <p:nvPr/>
        </p:nvGrpSpPr>
        <p:grpSpPr>
          <a:xfrm>
            <a:off x="4788024" y="2689414"/>
            <a:ext cx="4061232" cy="3599711"/>
            <a:chOff x="4788024" y="2689414"/>
            <a:chExt cx="4061232" cy="3599711"/>
          </a:xfrm>
        </p:grpSpPr>
        <p:pic>
          <p:nvPicPr>
            <p:cNvPr id="8" name="Picture 7">
              <a:extLst>
                <a:ext uri="{FF2B5EF4-FFF2-40B4-BE49-F238E27FC236}">
                  <a16:creationId xmlns:a16="http://schemas.microsoft.com/office/drawing/2014/main" id="{FDF70603-915C-F748-8076-A04D95666F21}"/>
                </a:ext>
              </a:extLst>
            </p:cNvPr>
            <p:cNvPicPr>
              <a:picLocks noChangeAspect="1"/>
            </p:cNvPicPr>
            <p:nvPr/>
          </p:nvPicPr>
          <p:blipFill>
            <a:blip r:embed="rId3"/>
            <a:stretch>
              <a:fillRect/>
            </a:stretch>
          </p:blipFill>
          <p:spPr>
            <a:xfrm>
              <a:off x="4788024" y="2689414"/>
              <a:ext cx="3888000" cy="3599711"/>
            </a:xfrm>
            <a:prstGeom prst="rect">
              <a:avLst/>
            </a:prstGeom>
          </p:spPr>
        </p:pic>
        <p:pic>
          <p:nvPicPr>
            <p:cNvPr id="12" name="Picture 11">
              <a:extLst>
                <a:ext uri="{FF2B5EF4-FFF2-40B4-BE49-F238E27FC236}">
                  <a16:creationId xmlns:a16="http://schemas.microsoft.com/office/drawing/2014/main" id="{2E98F128-AE50-8F46-AE29-D7D825A4B22B}"/>
                </a:ext>
              </a:extLst>
            </p:cNvPr>
            <p:cNvPicPr>
              <a:picLocks noChangeAspect="1"/>
            </p:cNvPicPr>
            <p:nvPr/>
          </p:nvPicPr>
          <p:blipFill>
            <a:blip r:embed="rId4"/>
            <a:stretch>
              <a:fillRect/>
            </a:stretch>
          </p:blipFill>
          <p:spPr>
            <a:xfrm>
              <a:off x="8676456" y="3251582"/>
              <a:ext cx="172800" cy="2896123"/>
            </a:xfrm>
            <a:prstGeom prst="rect">
              <a:avLst/>
            </a:prstGeom>
          </p:spPr>
        </p:pic>
      </p:grpSp>
    </p:spTree>
    <p:extLst>
      <p:ext uri="{BB962C8B-B14F-4D97-AF65-F5344CB8AC3E}">
        <p14:creationId xmlns:p14="http://schemas.microsoft.com/office/powerpoint/2010/main" val="24394801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85800" y="1981200"/>
            <a:ext cx="8134672" cy="4114800"/>
          </a:xfrm>
        </p:spPr>
        <p:txBody>
          <a:bodyPr>
            <a:normAutofit fontScale="85000" lnSpcReduction="10000"/>
          </a:bodyPr>
          <a:lstStyle/>
          <a:p>
            <a:pPr>
              <a:lnSpc>
                <a:spcPct val="110000"/>
              </a:lnSpc>
            </a:pPr>
            <a:r>
              <a:rPr lang="en-US" dirty="0">
                <a:solidFill>
                  <a:schemeClr val="tx1"/>
                </a:solidFill>
              </a:rPr>
              <a:t>Repeating patterns within scalar field</a:t>
            </a:r>
          </a:p>
          <a:p>
            <a:pPr>
              <a:lnSpc>
                <a:spcPct val="110000"/>
              </a:lnSpc>
            </a:pPr>
            <a:r>
              <a:rPr lang="en-US" dirty="0">
                <a:solidFill>
                  <a:schemeClr val="tx1"/>
                </a:solidFill>
              </a:rPr>
              <a:t>Given</a:t>
            </a:r>
          </a:p>
          <a:p>
            <a:pPr>
              <a:lnSpc>
                <a:spcPct val="110000"/>
              </a:lnSpc>
            </a:pPr>
            <a:r>
              <a:rPr lang="en-US" dirty="0">
                <a:solidFill>
                  <a:schemeClr val="tx1"/>
                </a:solidFill>
                <a:cs typeface="Times New Roman" pitchFamily="18" charset="0"/>
              </a:rPr>
              <a:t>M</a:t>
            </a:r>
            <a:r>
              <a:rPr lang="en-US" baseline="-25000" dirty="0">
                <a:solidFill>
                  <a:schemeClr val="tx1"/>
                </a:solidFill>
                <a:cs typeface="Times New Roman" pitchFamily="18" charset="0"/>
              </a:rPr>
              <a:t>1</a:t>
            </a:r>
            <a:r>
              <a:rPr lang="en-US" dirty="0">
                <a:solidFill>
                  <a:schemeClr val="tx1"/>
                </a:solidFill>
                <a:cs typeface="Times New Roman" pitchFamily="18" charset="0"/>
              </a:rPr>
              <a:t>, M</a:t>
            </a:r>
            <a:r>
              <a:rPr lang="en-US" baseline="-25000" dirty="0">
                <a:solidFill>
                  <a:schemeClr val="tx1"/>
                </a:solidFill>
                <a:cs typeface="Times New Roman" pitchFamily="18" charset="0"/>
              </a:rPr>
              <a:t>2</a:t>
            </a:r>
            <a:r>
              <a:rPr lang="en-US" dirty="0">
                <a:solidFill>
                  <a:schemeClr val="tx1"/>
                </a:solidFill>
                <a:cs typeface="Times New Roman" pitchFamily="18" charset="0"/>
              </a:rPr>
              <a:t> are symmetric if</a:t>
            </a:r>
          </a:p>
          <a:p>
            <a:pPr>
              <a:lnSpc>
                <a:spcPct val="110000"/>
              </a:lnSpc>
            </a:pPr>
            <a:endParaRPr lang="en-US" dirty="0">
              <a:cs typeface="Times New Roman" pitchFamily="18" charset="0"/>
            </a:endParaRPr>
          </a:p>
          <a:p>
            <a:pPr>
              <a:lnSpc>
                <a:spcPct val="110000"/>
              </a:lnSpc>
            </a:pPr>
            <a:endParaRPr lang="en-US" dirty="0">
              <a:solidFill>
                <a:schemeClr val="tx1"/>
              </a:solidFill>
              <a:cs typeface="Times New Roman" pitchFamily="18" charset="0"/>
            </a:endParaRPr>
          </a:p>
          <a:p>
            <a:pPr>
              <a:lnSpc>
                <a:spcPct val="110000"/>
              </a:lnSpc>
              <a:buNone/>
            </a:pPr>
            <a:r>
              <a:rPr lang="en-US" dirty="0">
                <a:solidFill>
                  <a:schemeClr val="tx1"/>
                </a:solidFill>
                <a:cs typeface="Times New Roman" pitchFamily="18" charset="0"/>
              </a:rPr>
              <a:t>	                         </a:t>
            </a:r>
          </a:p>
          <a:p>
            <a:pPr>
              <a:lnSpc>
                <a:spcPct val="110000"/>
              </a:lnSpc>
            </a:pPr>
            <a:r>
              <a:rPr lang="en-US" dirty="0">
                <a:solidFill>
                  <a:srgbClr val="0000FF"/>
                </a:solidFill>
              </a:rPr>
              <a:t>Problem</a:t>
            </a:r>
            <a:r>
              <a:rPr lang="en-US" dirty="0"/>
              <a:t>: Find all symmetric regions </a:t>
            </a:r>
            <a:r>
              <a:rPr lang="en-US" dirty="0" err="1">
                <a:cs typeface="Times New Roman" pitchFamily="18" charset="0"/>
              </a:rPr>
              <a:t>M</a:t>
            </a:r>
            <a:r>
              <a:rPr lang="en-US" baseline="-25000" dirty="0" err="1">
                <a:cs typeface="Times New Roman" pitchFamily="18" charset="0"/>
              </a:rPr>
              <a:t>i</a:t>
            </a:r>
            <a:r>
              <a:rPr lang="en-US" baseline="-25000" dirty="0">
                <a:cs typeface="Times New Roman" pitchFamily="18" charset="0"/>
              </a:rPr>
              <a:t> </a:t>
            </a:r>
            <a:endParaRPr lang="en-US" dirty="0"/>
          </a:p>
          <a:p>
            <a:pPr>
              <a:lnSpc>
                <a:spcPct val="110000"/>
              </a:lnSpc>
            </a:pPr>
            <a:r>
              <a:rPr lang="en-US" dirty="0">
                <a:solidFill>
                  <a:srgbClr val="0000FF"/>
                </a:solidFill>
              </a:rPr>
              <a:t>Challenge</a:t>
            </a:r>
            <a:r>
              <a:rPr lang="en-US" dirty="0"/>
              <a:t>: T unknown, </a:t>
            </a:r>
            <a:r>
              <a:rPr lang="en-US" dirty="0" err="1">
                <a:cs typeface="Times New Roman" pitchFamily="18" charset="0"/>
              </a:rPr>
              <a:t>M</a:t>
            </a:r>
            <a:r>
              <a:rPr lang="en-US" baseline="-25000" dirty="0" err="1">
                <a:cs typeface="Times New Roman" pitchFamily="18" charset="0"/>
              </a:rPr>
              <a:t>i</a:t>
            </a:r>
            <a:r>
              <a:rPr lang="en-US" baseline="-25000" dirty="0">
                <a:cs typeface="Times New Roman" pitchFamily="18" charset="0"/>
              </a:rPr>
              <a:t> </a:t>
            </a:r>
            <a:r>
              <a:rPr lang="en-US" dirty="0">
                <a:cs typeface="Times New Roman" pitchFamily="18" charset="0"/>
              </a:rPr>
              <a:t>may be any subset</a:t>
            </a:r>
            <a:endParaRPr lang="en-US" dirty="0"/>
          </a:p>
        </p:txBody>
      </p:sp>
      <p:graphicFrame>
        <p:nvGraphicFramePr>
          <p:cNvPr id="11" name="Object 10"/>
          <p:cNvGraphicFramePr>
            <a:graphicFrameLocks noChangeAspect="1"/>
          </p:cNvGraphicFramePr>
          <p:nvPr/>
        </p:nvGraphicFramePr>
        <p:xfrm>
          <a:off x="2411760" y="2492896"/>
          <a:ext cx="1689100" cy="482600"/>
        </p:xfrm>
        <a:graphic>
          <a:graphicData uri="http://schemas.openxmlformats.org/presentationml/2006/ole">
            <mc:AlternateContent xmlns:mc="http://schemas.openxmlformats.org/markup-compatibility/2006">
              <mc:Choice xmlns:v="urn:schemas-microsoft-com:vml" Requires="v">
                <p:oleObj spid="_x0000_s21599" name="Equation" r:id="rId4" imgW="711000" imgH="203040" progId="Equation.3">
                  <p:embed/>
                </p:oleObj>
              </mc:Choice>
              <mc:Fallback>
                <p:oleObj name="Equation" r:id="rId4" imgW="711000" imgH="203040" progId="Equation.3">
                  <p:embed/>
                  <p:pic>
                    <p:nvPicPr>
                      <p:cNvPr id="11"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2492896"/>
                        <a:ext cx="1689100" cy="482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1935336" y="3573016"/>
          <a:ext cx="3860800" cy="1025525"/>
        </p:xfrm>
        <a:graphic>
          <a:graphicData uri="http://schemas.openxmlformats.org/presentationml/2006/ole">
            <mc:AlternateContent xmlns:mc="http://schemas.openxmlformats.org/markup-compatibility/2006">
              <mc:Choice xmlns:v="urn:schemas-microsoft-com:vml" Requires="v">
                <p:oleObj spid="_x0000_s21600" name="Equation" r:id="rId6" imgW="1625400" imgH="431640" progId="Equation.3">
                  <p:embed/>
                </p:oleObj>
              </mc:Choice>
              <mc:Fallback>
                <p:oleObj name="Equation" r:id="rId6" imgW="1625400" imgH="431640" progId="Equation.3">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5336" y="3573016"/>
                        <a:ext cx="3860800" cy="10255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pPr>
              <a:defRPr/>
            </a:pPr>
            <a:r>
              <a:rPr lang="en-IN"/>
              <a:t>Vijay Natarajan</a:t>
            </a:r>
            <a:endParaRPr lang="en-US"/>
          </a:p>
        </p:txBody>
      </p:sp>
      <p:sp>
        <p:nvSpPr>
          <p:cNvPr id="5" name="Footer Placeholder 4"/>
          <p:cNvSpPr>
            <a:spLocks noGrp="1"/>
          </p:cNvSpPr>
          <p:nvPr>
            <p:ph type="ftr" sz="quarter" idx="11"/>
          </p:nvPr>
        </p:nvSpPr>
        <p:spPr/>
        <p:txBody>
          <a:bodyPr/>
          <a:lstStyle/>
          <a:p>
            <a:pPr>
              <a:defRPr/>
            </a:pPr>
            <a:r>
              <a:rPr lang="en-US"/>
              <a:t>ACM Summer School 2019 : Reeb Graphs and Applications</a:t>
            </a:r>
          </a:p>
        </p:txBody>
      </p:sp>
      <p:sp>
        <p:nvSpPr>
          <p:cNvPr id="6" name="Slide Number Placeholder 5"/>
          <p:cNvSpPr>
            <a:spLocks noGrp="1"/>
          </p:cNvSpPr>
          <p:nvPr>
            <p:ph type="sldNum" sz="quarter" idx="12"/>
          </p:nvPr>
        </p:nvSpPr>
        <p:spPr/>
        <p:txBody>
          <a:bodyPr/>
          <a:lstStyle/>
          <a:p>
            <a:pPr>
              <a:defRPr/>
            </a:pPr>
            <a:fld id="{587F5C1B-BC4D-2549-8E8D-AAD6088CAA6C}" type="slidenum">
              <a:rPr lang="en-US" smtClean="0"/>
              <a:pPr>
                <a:defRPr/>
              </a:pPr>
              <a:t>66</a:t>
            </a:fld>
            <a:endParaRPr lang="en-US"/>
          </a:p>
        </p:txBody>
      </p:sp>
      <p:sp>
        <p:nvSpPr>
          <p:cNvPr id="3" name="Title 2"/>
          <p:cNvSpPr>
            <a:spLocks noGrp="1"/>
          </p:cNvSpPr>
          <p:nvPr>
            <p:ph type="title"/>
          </p:nvPr>
        </p:nvSpPr>
        <p:spPr/>
        <p:txBody>
          <a:bodyPr/>
          <a:lstStyle/>
          <a:p>
            <a:r>
              <a:rPr lang="en-US" dirty="0"/>
              <a:t>Symmetry in Scalar Fields</a:t>
            </a:r>
          </a:p>
        </p:txBody>
      </p:sp>
      <p:grpSp>
        <p:nvGrpSpPr>
          <p:cNvPr id="12" name="Group 11"/>
          <p:cNvGrpSpPr/>
          <p:nvPr/>
        </p:nvGrpSpPr>
        <p:grpSpPr>
          <a:xfrm>
            <a:off x="6012168" y="2636917"/>
            <a:ext cx="2406109" cy="2045841"/>
            <a:chOff x="6552535" y="1923678"/>
            <a:chExt cx="2406109" cy="2045841"/>
          </a:xfrm>
        </p:grpSpPr>
        <p:grpSp>
          <p:nvGrpSpPr>
            <p:cNvPr id="13" name="Group 12"/>
            <p:cNvGrpSpPr/>
            <p:nvPr/>
          </p:nvGrpSpPr>
          <p:grpSpPr>
            <a:xfrm>
              <a:off x="6552535" y="1923678"/>
              <a:ext cx="2339945" cy="2045841"/>
              <a:chOff x="6012162" y="2067695"/>
              <a:chExt cx="2272322" cy="2045841"/>
            </a:xfrm>
          </p:grpSpPr>
          <p:pic>
            <p:nvPicPr>
              <p:cNvPr id="16" name="Picture 15" descr="colmap.png"/>
              <p:cNvPicPr>
                <a:picLocks noChangeAspect="1"/>
              </p:cNvPicPr>
              <p:nvPr/>
            </p:nvPicPr>
            <p:blipFill>
              <a:blip r:embed="rId8"/>
              <a:stretch>
                <a:fillRect/>
              </a:stretch>
            </p:blipFill>
            <p:spPr>
              <a:xfrm>
                <a:off x="6012162" y="2067695"/>
                <a:ext cx="697820" cy="1619998"/>
              </a:xfrm>
              <a:prstGeom prst="rect">
                <a:avLst/>
              </a:prstGeom>
            </p:spPr>
          </p:pic>
          <p:pic>
            <p:nvPicPr>
              <p:cNvPr id="17" name="Picture 16" descr="cond.png"/>
              <p:cNvPicPr>
                <a:picLocks noChangeAspect="1"/>
              </p:cNvPicPr>
              <p:nvPr/>
            </p:nvPicPr>
            <p:blipFill>
              <a:blip r:embed="rId9"/>
              <a:stretch>
                <a:fillRect/>
              </a:stretch>
            </p:blipFill>
            <p:spPr>
              <a:xfrm>
                <a:off x="6683660" y="2067695"/>
                <a:ext cx="1567322" cy="1619998"/>
              </a:xfrm>
              <a:prstGeom prst="rect">
                <a:avLst/>
              </a:prstGeom>
            </p:spPr>
          </p:pic>
          <p:sp>
            <p:nvSpPr>
              <p:cNvPr id="18" name="TextBox 17"/>
              <p:cNvSpPr txBox="1"/>
              <p:nvPr/>
            </p:nvSpPr>
            <p:spPr>
              <a:xfrm>
                <a:off x="6264098" y="3651871"/>
                <a:ext cx="2020386" cy="461665"/>
              </a:xfrm>
              <a:prstGeom prst="rect">
                <a:avLst/>
              </a:prstGeom>
              <a:noFill/>
            </p:spPr>
            <p:txBody>
              <a:bodyPr wrap="square" rtlCol="0">
                <a:spAutoFit/>
              </a:bodyPr>
              <a:lstStyle/>
              <a:p>
                <a:pPr algn="ctr"/>
                <a:r>
                  <a:rPr lang="en-US" sz="1200" dirty="0">
                    <a:latin typeface="+mn-lt"/>
                  </a:rPr>
                  <a:t>Temperature distribution </a:t>
                </a:r>
              </a:p>
              <a:p>
                <a:pPr algn="ctr"/>
                <a:r>
                  <a:rPr lang="en-US" sz="1200" dirty="0">
                    <a:latin typeface="+mn-lt"/>
                  </a:rPr>
                  <a:t>in a conductor</a:t>
                </a:r>
              </a:p>
            </p:txBody>
          </p:sp>
        </p:grpSp>
        <p:sp>
          <p:nvSpPr>
            <p:cNvPr id="14" name="TextBox 13"/>
            <p:cNvSpPr txBox="1"/>
            <p:nvPr/>
          </p:nvSpPr>
          <p:spPr>
            <a:xfrm>
              <a:off x="7524328" y="2535746"/>
              <a:ext cx="498212" cy="400110"/>
            </a:xfrm>
            <a:prstGeom prst="rect">
              <a:avLst/>
            </a:prstGeom>
            <a:noFill/>
          </p:spPr>
          <p:txBody>
            <a:bodyPr wrap="none" rtlCol="0">
              <a:spAutoFit/>
            </a:bodyPr>
            <a:lstStyle/>
            <a:p>
              <a:r>
                <a:rPr lang="en-US" dirty="0">
                  <a:cs typeface="Times New Roman" pitchFamily="18" charset="0"/>
                </a:rPr>
                <a:t>M</a:t>
              </a:r>
              <a:r>
                <a:rPr lang="en-US" baseline="-25000" dirty="0">
                  <a:cs typeface="Times New Roman" pitchFamily="18" charset="0"/>
                </a:rPr>
                <a:t>1 </a:t>
              </a:r>
              <a:endParaRPr lang="en-US" dirty="0"/>
            </a:p>
          </p:txBody>
        </p:sp>
        <p:sp>
          <p:nvSpPr>
            <p:cNvPr id="15" name="TextBox 14"/>
            <p:cNvSpPr txBox="1"/>
            <p:nvPr/>
          </p:nvSpPr>
          <p:spPr>
            <a:xfrm>
              <a:off x="8460432" y="2535746"/>
              <a:ext cx="498212" cy="400110"/>
            </a:xfrm>
            <a:prstGeom prst="rect">
              <a:avLst/>
            </a:prstGeom>
            <a:noFill/>
          </p:spPr>
          <p:txBody>
            <a:bodyPr wrap="none" rtlCol="0">
              <a:spAutoFit/>
            </a:bodyPr>
            <a:lstStyle/>
            <a:p>
              <a:r>
                <a:rPr lang="en-US" dirty="0">
                  <a:cs typeface="Times New Roman" pitchFamily="18" charset="0"/>
                </a:rPr>
                <a:t>M</a:t>
              </a:r>
              <a:r>
                <a:rPr lang="en-US" baseline="-25000" dirty="0">
                  <a:cs typeface="Times New Roman" pitchFamily="18" charset="0"/>
                </a:rPr>
                <a:t>2 </a:t>
              </a:r>
              <a:endParaRPr lang="en-US" dirty="0"/>
            </a:p>
          </p:txBody>
        </p:sp>
      </p:grpSp>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2080800" y="3186720"/>
              <a:ext cx="5988240" cy="1340640"/>
            </p14:xfrm>
          </p:contentPart>
        </mc:Choice>
        <mc:Fallback xmlns="">
          <p:pic>
            <p:nvPicPr>
              <p:cNvPr id="2" name="Ink 1"/>
              <p:cNvPicPr/>
              <p:nvPr/>
            </p:nvPicPr>
            <p:blipFill>
              <a:blip r:embed="rId11"/>
              <a:stretch>
                <a:fillRect/>
              </a:stretch>
            </p:blipFill>
            <p:spPr>
              <a:xfrm>
                <a:off x="2075040" y="3182040"/>
                <a:ext cx="6001560" cy="1351800"/>
              </a:xfrm>
              <a:prstGeom prst="rect">
                <a:avLst/>
              </a:prstGeom>
            </p:spPr>
          </p:pic>
        </mc:Fallback>
      </mc:AlternateContent>
    </p:spTree>
    <p:extLst>
      <p:ext uri="{BB962C8B-B14F-4D97-AF65-F5344CB8AC3E}">
        <p14:creationId xmlns:p14="http://schemas.microsoft.com/office/powerpoint/2010/main" val="193437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descr="1179-full.png"/>
          <p:cNvPicPr>
            <a:picLocks noChangeAspect="1"/>
          </p:cNvPicPr>
          <p:nvPr/>
        </p:nvPicPr>
        <p:blipFill>
          <a:blip r:embed="rId3"/>
          <a:stretch>
            <a:fillRect/>
          </a:stretch>
        </p:blipFill>
        <p:spPr bwMode="auto">
          <a:xfrm>
            <a:off x="1320800" y="2122016"/>
            <a:ext cx="3251200" cy="3251200"/>
          </a:xfrm>
          <a:prstGeom prst="rect">
            <a:avLst/>
          </a:prstGeom>
          <a:noFill/>
          <a:ln w="9525">
            <a:noFill/>
            <a:miter lim="800000"/>
            <a:headEnd/>
            <a:tailEnd/>
          </a:ln>
          <a:effectLst>
            <a:outerShdw blurRad="63500" dist="38099" dir="2700000" algn="ctr" rotWithShape="0">
              <a:srgbClr val="FFFFFF">
                <a:alpha val="74998"/>
              </a:srgbClr>
            </a:outerShdw>
          </a:effectLst>
        </p:spPr>
      </p:pic>
      <p:sp>
        <p:nvSpPr>
          <p:cNvPr id="2" name="Title 1"/>
          <p:cNvSpPr>
            <a:spLocks noGrp="1"/>
          </p:cNvSpPr>
          <p:nvPr>
            <p:ph type="title"/>
          </p:nvPr>
        </p:nvSpPr>
        <p:spPr>
          <a:xfrm>
            <a:off x="251520" y="609600"/>
            <a:ext cx="7772400" cy="1143000"/>
          </a:xfrm>
        </p:spPr>
        <p:txBody>
          <a:bodyPr/>
          <a:lstStyle/>
          <a:p>
            <a:r>
              <a:rPr lang="en-IN" dirty="0"/>
              <a:t>1: Symmetry-aware volume rendering</a:t>
            </a:r>
            <a:endParaRPr lang="en-US" dirty="0"/>
          </a:p>
        </p:txBody>
      </p:sp>
      <p:pic>
        <p:nvPicPr>
          <p:cNvPr id="4" name="Content Placeholder 3" descr="results.png"/>
          <p:cNvPicPr>
            <a:picLocks noGrp="1" noChangeAspect="1"/>
          </p:cNvPicPr>
          <p:nvPr>
            <p:ph idx="1"/>
          </p:nvPr>
        </p:nvPicPr>
        <p:blipFill>
          <a:blip r:embed="rId4" cstate="print"/>
          <a:srcRect l="-7753" r="-7753"/>
          <a:stretch>
            <a:fillRect/>
          </a:stretch>
        </p:blipFill>
        <p:spPr/>
      </p:pic>
      <p:grpSp>
        <p:nvGrpSpPr>
          <p:cNvPr id="9" name="Group 8"/>
          <p:cNvGrpSpPr/>
          <p:nvPr/>
        </p:nvGrpSpPr>
        <p:grpSpPr>
          <a:xfrm>
            <a:off x="1200348" y="6019822"/>
            <a:ext cx="6972052" cy="276999"/>
            <a:chOff x="1200348" y="6019806"/>
            <a:chExt cx="6972052" cy="276999"/>
          </a:xfrm>
        </p:grpSpPr>
        <p:sp>
          <p:nvSpPr>
            <p:cNvPr id="5" name="TextBox 4"/>
            <p:cNvSpPr txBox="1"/>
            <p:nvPr/>
          </p:nvSpPr>
          <p:spPr>
            <a:xfrm>
              <a:off x="1200348" y="6019806"/>
              <a:ext cx="1295400" cy="276999"/>
            </a:xfrm>
            <a:prstGeom prst="rect">
              <a:avLst/>
            </a:prstGeom>
            <a:noFill/>
          </p:spPr>
          <p:txBody>
            <a:bodyPr wrap="square" rtlCol="0">
              <a:spAutoFit/>
            </a:bodyPr>
            <a:lstStyle/>
            <a:p>
              <a:r>
                <a:rPr lang="en-US" sz="1200" dirty="0">
                  <a:latin typeface="+mn-lt"/>
                </a:rPr>
                <a:t>Adenovirus</a:t>
              </a:r>
            </a:p>
          </p:txBody>
        </p:sp>
        <p:sp>
          <p:nvSpPr>
            <p:cNvPr id="6" name="TextBox 5"/>
            <p:cNvSpPr txBox="1"/>
            <p:nvPr/>
          </p:nvSpPr>
          <p:spPr>
            <a:xfrm>
              <a:off x="2339752" y="6019806"/>
              <a:ext cx="1981200" cy="276999"/>
            </a:xfrm>
            <a:prstGeom prst="rect">
              <a:avLst/>
            </a:prstGeom>
            <a:noFill/>
          </p:spPr>
          <p:txBody>
            <a:bodyPr wrap="square" rtlCol="0">
              <a:spAutoFit/>
            </a:bodyPr>
            <a:lstStyle/>
            <a:p>
              <a:r>
                <a:rPr lang="en-US" sz="1200" dirty="0" err="1">
                  <a:latin typeface="+mn-lt"/>
                </a:rPr>
                <a:t>Ribonucleoprotein</a:t>
              </a:r>
              <a:endParaRPr lang="en-US" sz="1200" dirty="0">
                <a:latin typeface="+mn-lt"/>
              </a:endParaRPr>
            </a:p>
          </p:txBody>
        </p:sp>
        <p:sp>
          <p:nvSpPr>
            <p:cNvPr id="7" name="TextBox 6"/>
            <p:cNvSpPr txBox="1"/>
            <p:nvPr/>
          </p:nvSpPr>
          <p:spPr>
            <a:xfrm>
              <a:off x="3923928" y="6019806"/>
              <a:ext cx="1600200" cy="276999"/>
            </a:xfrm>
            <a:prstGeom prst="rect">
              <a:avLst/>
            </a:prstGeom>
            <a:noFill/>
          </p:spPr>
          <p:txBody>
            <a:bodyPr wrap="square" rtlCol="0">
              <a:spAutoFit/>
            </a:bodyPr>
            <a:lstStyle/>
            <a:p>
              <a:r>
                <a:rPr lang="en-US" sz="1200" dirty="0" err="1">
                  <a:latin typeface="+mn-lt"/>
                </a:rPr>
                <a:t>Bacteriophage</a:t>
              </a:r>
              <a:endParaRPr lang="en-US" sz="1200" dirty="0">
                <a:latin typeface="+mn-lt"/>
              </a:endParaRPr>
            </a:p>
          </p:txBody>
        </p:sp>
        <p:sp>
          <p:nvSpPr>
            <p:cNvPr id="8" name="TextBox 7"/>
            <p:cNvSpPr txBox="1"/>
            <p:nvPr/>
          </p:nvSpPr>
          <p:spPr>
            <a:xfrm>
              <a:off x="5508104" y="6019806"/>
              <a:ext cx="990600" cy="276999"/>
            </a:xfrm>
            <a:prstGeom prst="rect">
              <a:avLst/>
            </a:prstGeom>
            <a:noFill/>
          </p:spPr>
          <p:txBody>
            <a:bodyPr wrap="square" rtlCol="0">
              <a:spAutoFit/>
            </a:bodyPr>
            <a:lstStyle/>
            <a:p>
              <a:r>
                <a:rPr lang="en-US" sz="1200" dirty="0">
                  <a:latin typeface="+mn-lt"/>
                </a:rPr>
                <a:t>Flagella</a:t>
              </a:r>
            </a:p>
          </p:txBody>
        </p:sp>
        <p:sp>
          <p:nvSpPr>
            <p:cNvPr id="10" name="TextBox 9"/>
            <p:cNvSpPr txBox="1"/>
            <p:nvPr/>
          </p:nvSpPr>
          <p:spPr>
            <a:xfrm>
              <a:off x="6572200" y="6019806"/>
              <a:ext cx="1600200" cy="276999"/>
            </a:xfrm>
            <a:prstGeom prst="rect">
              <a:avLst/>
            </a:prstGeom>
            <a:noFill/>
          </p:spPr>
          <p:txBody>
            <a:bodyPr wrap="square" rtlCol="0">
              <a:spAutoFit/>
            </a:bodyPr>
            <a:lstStyle/>
            <a:p>
              <a:r>
                <a:rPr lang="en-US" sz="1200" dirty="0" err="1">
                  <a:latin typeface="+mn-lt"/>
                </a:rPr>
                <a:t>Bacteriophage</a:t>
              </a:r>
              <a:endParaRPr lang="en-US" sz="1200" dirty="0">
                <a:latin typeface="+mn-lt"/>
              </a:endParaRPr>
            </a:p>
          </p:txBody>
        </p:sp>
      </p:grpSp>
      <p:sp>
        <p:nvSpPr>
          <p:cNvPr id="3" name="Date Placeholder 2"/>
          <p:cNvSpPr>
            <a:spLocks noGrp="1"/>
          </p:cNvSpPr>
          <p:nvPr>
            <p:ph type="dt" sz="half" idx="10"/>
          </p:nvPr>
        </p:nvSpPr>
        <p:spPr/>
        <p:txBody>
          <a:bodyPr/>
          <a:lstStyle/>
          <a:p>
            <a:pPr>
              <a:defRPr/>
            </a:pPr>
            <a:r>
              <a:rPr lang="en-IN"/>
              <a:t>Vijay Natarajan</a:t>
            </a:r>
            <a:endParaRPr lang="en-US"/>
          </a:p>
        </p:txBody>
      </p:sp>
      <p:sp>
        <p:nvSpPr>
          <p:cNvPr id="11" name="Footer Placeholder 10"/>
          <p:cNvSpPr>
            <a:spLocks noGrp="1"/>
          </p:cNvSpPr>
          <p:nvPr>
            <p:ph type="ftr" sz="quarter" idx="11"/>
          </p:nvPr>
        </p:nvSpPr>
        <p:spPr/>
        <p:txBody>
          <a:bodyPr/>
          <a:lstStyle/>
          <a:p>
            <a:pPr>
              <a:defRPr/>
            </a:pPr>
            <a:r>
              <a:rPr lang="ro-RO"/>
              <a:t>ACM Summer School 2019 : Reeb Graphs and Applications</a:t>
            </a:r>
            <a:endParaRPr lang="en-US"/>
          </a:p>
        </p:txBody>
      </p:sp>
      <p:sp>
        <p:nvSpPr>
          <p:cNvPr id="12" name="Slide Number Placeholder 11"/>
          <p:cNvSpPr>
            <a:spLocks noGrp="1"/>
          </p:cNvSpPr>
          <p:nvPr>
            <p:ph type="sldNum" sz="quarter" idx="12"/>
          </p:nvPr>
        </p:nvSpPr>
        <p:spPr/>
        <p:txBody>
          <a:bodyPr/>
          <a:lstStyle/>
          <a:p>
            <a:pPr>
              <a:defRPr/>
            </a:pPr>
            <a:fld id="{587F5C1B-BC4D-2549-8E8D-AAD6088CAA6C}" type="slidenum">
              <a:rPr lang="en-US" smtClean="0"/>
              <a:pPr>
                <a:defRPr/>
              </a:pPr>
              <a:t>67</a:t>
            </a:fld>
            <a:endParaRPr lang="en-US"/>
          </a:p>
        </p:txBody>
      </p:sp>
      <p:pic>
        <p:nvPicPr>
          <p:cNvPr id="17" name="Picture 16" descr="1179-sym.png"/>
          <p:cNvPicPr>
            <a:picLocks noChangeAspect="1"/>
          </p:cNvPicPr>
          <p:nvPr/>
        </p:nvPicPr>
        <p:blipFill>
          <a:blip r:embed="rId5"/>
          <a:stretch>
            <a:fillRect/>
          </a:stretch>
        </p:blipFill>
        <p:spPr>
          <a:xfrm>
            <a:off x="5065216" y="2122016"/>
            <a:ext cx="3251200" cy="3251200"/>
          </a:xfrm>
          <a:prstGeom prst="rect">
            <a:avLst/>
          </a:prstGeom>
        </p:spPr>
      </p:pic>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5551560" y="2369520"/>
              <a:ext cx="2115720" cy="3364200"/>
            </p14:xfrm>
          </p:contentPart>
        </mc:Choice>
        <mc:Fallback xmlns="">
          <p:pic>
            <p:nvPicPr>
              <p:cNvPr id="13" name="Ink 12"/>
              <p:cNvPicPr/>
              <p:nvPr/>
            </p:nvPicPr>
            <p:blipFill>
              <a:blip r:embed="rId7"/>
              <a:stretch>
                <a:fillRect/>
              </a:stretch>
            </p:blipFill>
            <p:spPr>
              <a:xfrm>
                <a:off x="5547240" y="2363040"/>
                <a:ext cx="2124720" cy="3376800"/>
              </a:xfrm>
              <a:prstGeom prst="rect">
                <a:avLst/>
              </a:prstGeom>
            </p:spPr>
          </p:pic>
        </mc:Fallback>
      </mc:AlternateContent>
    </p:spTree>
    <p:extLst>
      <p:ext uri="{BB962C8B-B14F-4D97-AF65-F5344CB8AC3E}">
        <p14:creationId xmlns:p14="http://schemas.microsoft.com/office/powerpoint/2010/main" val="274629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4"/>
          <p:cNvSpPr>
            <a:spLocks noGrp="1"/>
          </p:cNvSpPr>
          <p:nvPr>
            <p:ph type="title"/>
          </p:nvPr>
        </p:nvSpPr>
        <p:spPr>
          <a:xfrm>
            <a:off x="179512" y="609600"/>
            <a:ext cx="8568952" cy="1143000"/>
          </a:xfrm>
        </p:spPr>
        <p:txBody>
          <a:bodyPr/>
          <a:lstStyle/>
          <a:p>
            <a:r>
              <a:rPr lang="en-US" sz="4000" dirty="0">
                <a:latin typeface="Century Gothic" charset="0"/>
                <a:ea typeface="ＭＳ Ｐゴシック" charset="0"/>
              </a:rPr>
              <a:t>1: Symmetry-aware volume rendering</a:t>
            </a:r>
          </a:p>
        </p:txBody>
      </p:sp>
      <p:sp>
        <p:nvSpPr>
          <p:cNvPr id="2" name="Date Placeholder 1"/>
          <p:cNvSpPr>
            <a:spLocks noGrp="1"/>
          </p:cNvSpPr>
          <p:nvPr>
            <p:ph type="dt" sz="half" idx="10"/>
          </p:nvPr>
        </p:nvSpPr>
        <p:spPr/>
        <p:txBody>
          <a:bodyPr/>
          <a:lstStyle/>
          <a:p>
            <a:pPr>
              <a:defRPr/>
            </a:pPr>
            <a:r>
              <a:rPr lang="en-IN"/>
              <a:t>Vijay Natarajan</a:t>
            </a:r>
            <a:endParaRPr lang="en-US"/>
          </a:p>
        </p:txBody>
      </p:sp>
      <p:sp>
        <p:nvSpPr>
          <p:cNvPr id="101380" name="Footer Placeholder 2"/>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ro-RO"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3" name="Slide Number Placeholder 2"/>
          <p:cNvSpPr>
            <a:spLocks noGrp="1"/>
          </p:cNvSpPr>
          <p:nvPr>
            <p:ph type="sldNum" sz="quarter" idx="12"/>
          </p:nvPr>
        </p:nvSpPr>
        <p:spPr/>
        <p:txBody>
          <a:bodyPr/>
          <a:lstStyle/>
          <a:p>
            <a:pPr>
              <a:defRPr/>
            </a:pPr>
            <a:fld id="{587F5C1B-BC4D-2549-8E8D-AAD6088CAA6C}" type="slidenum">
              <a:rPr lang="en-US" smtClean="0"/>
              <a:pPr>
                <a:defRPr/>
              </a:pPr>
              <a:t>68</a:t>
            </a:fld>
            <a:endParaRPr lang="en-US"/>
          </a:p>
        </p:txBody>
      </p:sp>
      <p:pic>
        <p:nvPicPr>
          <p:cNvPr id="101382" name="Picture 5" descr="symmetry_tfdesig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84364"/>
            <a:ext cx="6413500" cy="451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ounded Rectangle 3"/>
          <p:cNvSpPr/>
          <p:nvPr/>
        </p:nvSpPr>
        <p:spPr bwMode="auto">
          <a:xfrm>
            <a:off x="5688000" y="3068960"/>
            <a:ext cx="1152128" cy="442674"/>
          </a:xfrm>
          <a:prstGeom prst="roundRect">
            <a:avLst/>
          </a:pr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74534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AEAB55-EEE7-004A-B3F4-579CCD45DE94}"/>
              </a:ext>
            </a:extLst>
          </p:cNvPr>
          <p:cNvSpPr>
            <a:spLocks noGrp="1"/>
          </p:cNvSpPr>
          <p:nvPr>
            <p:ph type="title"/>
          </p:nvPr>
        </p:nvSpPr>
        <p:spPr>
          <a:xfrm>
            <a:off x="685800" y="609600"/>
            <a:ext cx="7918648" cy="1143000"/>
          </a:xfrm>
        </p:spPr>
        <p:txBody>
          <a:bodyPr/>
          <a:lstStyle/>
          <a:p>
            <a:r>
              <a:rPr lang="en-US" sz="3600" dirty="0"/>
              <a:t>What is Topological Data Analysis?</a:t>
            </a:r>
          </a:p>
        </p:txBody>
      </p:sp>
      <p:sp>
        <p:nvSpPr>
          <p:cNvPr id="9" name="Content Placeholder 8">
            <a:extLst>
              <a:ext uri="{FF2B5EF4-FFF2-40B4-BE49-F238E27FC236}">
                <a16:creationId xmlns:a16="http://schemas.microsoft.com/office/drawing/2014/main" id="{519FA68A-D8D6-F94B-B0C3-F5C95E4C9775}"/>
              </a:ext>
            </a:extLst>
          </p:cNvPr>
          <p:cNvSpPr>
            <a:spLocks noGrp="1"/>
          </p:cNvSpPr>
          <p:nvPr>
            <p:ph idx="1"/>
          </p:nvPr>
        </p:nvSpPr>
        <p:spPr/>
        <p:txBody>
          <a:bodyPr>
            <a:normAutofit fontScale="62500" lnSpcReduction="20000"/>
          </a:bodyPr>
          <a:lstStyle/>
          <a:p>
            <a:r>
              <a:rPr lang="en-US" dirty="0"/>
              <a:t>Computational Topology: Study of algorithms for constructing, storing, measuring, and querying the topology of spaces</a:t>
            </a:r>
          </a:p>
          <a:p>
            <a:endParaRPr lang="en-US" dirty="0"/>
          </a:p>
          <a:p>
            <a:r>
              <a:rPr lang="en-US" dirty="0"/>
              <a:t>TDA: Focus on data analytics</a:t>
            </a:r>
          </a:p>
          <a:p>
            <a:r>
              <a:rPr lang="en-US" dirty="0"/>
              <a:t>Interdisciplinary field of study</a:t>
            </a:r>
          </a:p>
          <a:p>
            <a:pPr lvl="1"/>
            <a:r>
              <a:rPr lang="en-US" dirty="0">
                <a:solidFill>
                  <a:srgbClr val="0033CC"/>
                </a:solidFill>
              </a:rPr>
              <a:t>Mathematics</a:t>
            </a:r>
            <a:r>
              <a:rPr lang="en-US" dirty="0"/>
              <a:t> (algebraic topology, differential topology, Homology, Morse theory)</a:t>
            </a:r>
          </a:p>
          <a:p>
            <a:pPr lvl="1"/>
            <a:r>
              <a:rPr lang="en-US" dirty="0">
                <a:solidFill>
                  <a:srgbClr val="0033CC"/>
                </a:solidFill>
              </a:rPr>
              <a:t>Statistics</a:t>
            </a:r>
            <a:r>
              <a:rPr lang="en-US" dirty="0"/>
              <a:t> (machine learning, manifold learning)</a:t>
            </a:r>
          </a:p>
          <a:p>
            <a:pPr lvl="1"/>
            <a:r>
              <a:rPr lang="en-US" dirty="0">
                <a:solidFill>
                  <a:srgbClr val="0033CC"/>
                </a:solidFill>
              </a:rPr>
              <a:t>Computer Science </a:t>
            </a:r>
            <a:r>
              <a:rPr lang="en-US" dirty="0"/>
              <a:t>(parallel algorithms, vision, visualization)</a:t>
            </a:r>
          </a:p>
          <a:p>
            <a:endParaRPr lang="en-US" dirty="0"/>
          </a:p>
          <a:p>
            <a:r>
              <a:rPr lang="en-US" dirty="0"/>
              <a:t>Applications: sensor networks, materials science, cosmology, neuroscience, biomedicine, sports analytics …</a:t>
            </a:r>
          </a:p>
        </p:txBody>
      </p:sp>
      <p:sp>
        <p:nvSpPr>
          <p:cNvPr id="5" name="Date Placeholder 4">
            <a:extLst>
              <a:ext uri="{FF2B5EF4-FFF2-40B4-BE49-F238E27FC236}">
                <a16:creationId xmlns:a16="http://schemas.microsoft.com/office/drawing/2014/main" id="{F52F18A8-9275-B34F-9D07-96612338D6A9}"/>
              </a:ext>
            </a:extLst>
          </p:cNvPr>
          <p:cNvSpPr>
            <a:spLocks noGrp="1"/>
          </p:cNvSpPr>
          <p:nvPr>
            <p:ph type="dt" sz="half" idx="10"/>
          </p:nvPr>
        </p:nvSpPr>
        <p:spPr/>
        <p:txBody>
          <a:bodyPr/>
          <a:lstStyle/>
          <a:p>
            <a:pPr>
              <a:defRPr/>
            </a:pPr>
            <a:r>
              <a:rPr lang="en-IN"/>
              <a:t>Vijay Natarajan</a:t>
            </a:r>
            <a:endParaRPr lang="en-US"/>
          </a:p>
        </p:txBody>
      </p:sp>
      <p:sp>
        <p:nvSpPr>
          <p:cNvPr id="6" name="Footer Placeholder 5">
            <a:extLst>
              <a:ext uri="{FF2B5EF4-FFF2-40B4-BE49-F238E27FC236}">
                <a16:creationId xmlns:a16="http://schemas.microsoft.com/office/drawing/2014/main" id="{9E362408-427D-854D-8862-8B595C7713B4}"/>
              </a:ext>
            </a:extLst>
          </p:cNvPr>
          <p:cNvSpPr>
            <a:spLocks noGrp="1"/>
          </p:cNvSpPr>
          <p:nvPr>
            <p:ph type="ftr" sz="quarter" idx="11"/>
          </p:nvPr>
        </p:nvSpPr>
        <p:spPr/>
        <p:txBody>
          <a:bodyPr/>
          <a:lstStyle/>
          <a:p>
            <a:pPr>
              <a:defRPr/>
            </a:pPr>
            <a:r>
              <a:rPr lang="en-US"/>
              <a:t>ACM Summer School 2019 : Reeb Graphs and Applications</a:t>
            </a:r>
          </a:p>
        </p:txBody>
      </p:sp>
      <p:sp>
        <p:nvSpPr>
          <p:cNvPr id="7" name="Slide Number Placeholder 6">
            <a:extLst>
              <a:ext uri="{FF2B5EF4-FFF2-40B4-BE49-F238E27FC236}">
                <a16:creationId xmlns:a16="http://schemas.microsoft.com/office/drawing/2014/main" id="{2DE2483E-4440-A14E-9089-A876D03FBBBC}"/>
              </a:ext>
            </a:extLst>
          </p:cNvPr>
          <p:cNvSpPr>
            <a:spLocks noGrp="1"/>
          </p:cNvSpPr>
          <p:nvPr>
            <p:ph type="sldNum" sz="quarter" idx="12"/>
          </p:nvPr>
        </p:nvSpPr>
        <p:spPr/>
        <p:txBody>
          <a:bodyPr/>
          <a:lstStyle/>
          <a:p>
            <a:pPr>
              <a:defRPr/>
            </a:pPr>
            <a:fld id="{52C217B7-783D-894B-8D50-B5C838DE1340}" type="slidenum">
              <a:rPr lang="en-US" smtClean="0"/>
              <a:pPr>
                <a:defRPr/>
              </a:pPr>
              <a:t>6</a:t>
            </a:fld>
            <a:endParaRPr lang="en-US"/>
          </a:p>
        </p:txBody>
      </p:sp>
    </p:spTree>
    <p:extLst>
      <p:ext uri="{BB962C8B-B14F-4D97-AF65-F5344CB8AC3E}">
        <p14:creationId xmlns:p14="http://schemas.microsoft.com/office/powerpoint/2010/main" val="30431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4240" y="609600"/>
            <a:ext cx="8458200" cy="1143000"/>
          </a:xfrm>
        </p:spPr>
        <p:txBody>
          <a:bodyPr/>
          <a:lstStyle/>
          <a:p>
            <a:r>
              <a:rPr lang="en-IN" dirty="0"/>
              <a:t>2: Linked Selection and Editing</a:t>
            </a:r>
            <a:endParaRPr lang="en-US" dirty="0"/>
          </a:p>
        </p:txBody>
      </p:sp>
      <p:sp>
        <p:nvSpPr>
          <p:cNvPr id="3" name=" 2"/>
          <p:cNvSpPr txBox="1">
            <a:spLocks noGrp="1"/>
          </p:cNvSpPr>
          <p:nvPr>
            <p:ph idx="1"/>
          </p:nvPr>
        </p:nvSpPr>
        <p:spPr/>
        <p:txBody>
          <a:bodyPr/>
          <a:lstStyle>
            <a:defPPr marL="432000" lvl="0" indent="-324000">
              <a:spcBef>
                <a:spcPts val="0"/>
              </a:spcBef>
              <a:spcAft>
                <a:spcPts val="1417"/>
              </a:spcAft>
              <a:buSzPct val="45000"/>
              <a:buFont typeface="StarSymbol"/>
              <a:buNone/>
              <a:defRPr lang="en-IN" sz="3200" b="0" i="0" u="none" strike="noStrike" kern="1200">
                <a:ln>
                  <a:noFill/>
                </a:ln>
                <a:latin typeface="Liberation Sans" pitchFamily="18"/>
                <a:ea typeface="Droid Sans Fallback" pitchFamily="2"/>
                <a:cs typeface="FreeSans" pitchFamily="2"/>
              </a:defRPr>
            </a:defPPr>
            <a:lvl1pPr marL="432000" lvl="0" indent="-324000">
              <a:spcBef>
                <a:spcPts val="0"/>
              </a:spcBef>
              <a:spcAft>
                <a:spcPts val="1417"/>
              </a:spcAft>
              <a:buSzPct val="45000"/>
              <a:buFont typeface="StarSymbol"/>
              <a:buChar char="●"/>
              <a:defRPr lang="en-IN" sz="3200" b="0" i="0" u="none" strike="noStrike" kern="1200">
                <a:ln>
                  <a:noFill/>
                </a:ln>
                <a:latin typeface="Liberation Sans" pitchFamily="18"/>
                <a:ea typeface="Droid Sans Fallback" pitchFamily="2"/>
                <a:cs typeface="FreeSans" pitchFamily="2"/>
              </a:defRPr>
            </a:lvl1pPr>
            <a:lvl2pPr marL="864000" lvl="1" indent="-324000">
              <a:spcBef>
                <a:spcPts val="0"/>
              </a:spcBef>
              <a:spcAft>
                <a:spcPts val="1134"/>
              </a:spcAft>
              <a:buSzPct val="75000"/>
              <a:buFont typeface="StarSymbol"/>
              <a:buChar char="–"/>
              <a:defRPr lang="en-IN" sz="2800" b="0" i="0" u="none" strike="noStrike" kern="1200">
                <a:ln>
                  <a:noFill/>
                </a:ln>
                <a:latin typeface="Liberation Sans" pitchFamily="18"/>
                <a:ea typeface="Droid Sans Fallback" pitchFamily="2"/>
                <a:cs typeface="FreeSans" pitchFamily="2"/>
              </a:defRPr>
            </a:lvl2pPr>
            <a:lvl3pPr marL="1295999" lvl="2" indent="-288000">
              <a:spcBef>
                <a:spcPts val="0"/>
              </a:spcBef>
              <a:spcAft>
                <a:spcPts val="850"/>
              </a:spcAft>
              <a:buSzPct val="45000"/>
              <a:buFont typeface="StarSymbol"/>
              <a:buChar char="●"/>
              <a:defRPr lang="en-IN" sz="2400" b="0" i="0" u="none" strike="noStrike" kern="1200">
                <a:ln>
                  <a:noFill/>
                </a:ln>
                <a:latin typeface="Liberation Sans" pitchFamily="18"/>
                <a:ea typeface="Droid Sans Fallback" pitchFamily="2"/>
                <a:cs typeface="FreeSans" pitchFamily="2"/>
              </a:defRPr>
            </a:lvl3pPr>
            <a:lvl4pPr marL="1728000" lvl="3" indent="-216000">
              <a:spcBef>
                <a:spcPts val="0"/>
              </a:spcBef>
              <a:spcAft>
                <a:spcPts val="567"/>
              </a:spcAft>
              <a:buSzPct val="75000"/>
              <a:buFont typeface="StarSymbol"/>
              <a:buChar char="–"/>
              <a:defRPr lang="en-IN" sz="2000" b="0" i="0" u="none" strike="noStrike" kern="1200">
                <a:ln>
                  <a:noFill/>
                </a:ln>
                <a:latin typeface="Liberation Sans" pitchFamily="18"/>
                <a:ea typeface="Droid Sans Fallback" pitchFamily="2"/>
                <a:cs typeface="FreeSans" pitchFamily="2"/>
              </a:defRPr>
            </a:lvl4pPr>
            <a:lvl5pPr marL="2160000" lvl="4" indent="-216000">
              <a:spcBef>
                <a:spcPts val="0"/>
              </a:spcBef>
              <a:spcAft>
                <a:spcPts val="283"/>
              </a:spcAft>
              <a:buSzPct val="45000"/>
              <a:buFont typeface="StarSymbol"/>
              <a:buChar char="●"/>
              <a:defRPr lang="en-IN" sz="2000" b="0" i="0" u="none" strike="noStrike" kern="1200">
                <a:ln>
                  <a:noFill/>
                </a:ln>
                <a:latin typeface="Liberation Sans" pitchFamily="18"/>
                <a:ea typeface="Droid Sans Fallback" pitchFamily="2"/>
                <a:cs typeface="FreeSans" pitchFamily="2"/>
              </a:defRPr>
            </a:lvl5pPr>
            <a:lvl6pPr marL="2592000" lvl="5" indent="-216000">
              <a:spcBef>
                <a:spcPts val="0"/>
              </a:spcBef>
              <a:spcAft>
                <a:spcPts val="283"/>
              </a:spcAft>
              <a:buSzPct val="45000"/>
              <a:buFont typeface="StarSymbol"/>
              <a:buChar char="●"/>
              <a:defRPr lang="en-IN" sz="2000" b="0" i="0" u="none" strike="noStrike" kern="1200">
                <a:ln>
                  <a:noFill/>
                </a:ln>
                <a:latin typeface="Liberation Sans" pitchFamily="18"/>
                <a:ea typeface="Droid Sans Fallback" pitchFamily="2"/>
                <a:cs typeface="FreeSans" pitchFamily="2"/>
              </a:defRPr>
            </a:lvl6pPr>
            <a:lvl7pPr marL="3024000" lvl="6" indent="-216000">
              <a:spcBef>
                <a:spcPts val="0"/>
              </a:spcBef>
              <a:spcAft>
                <a:spcPts val="283"/>
              </a:spcAft>
              <a:buSzPct val="45000"/>
              <a:buFont typeface="StarSymbol"/>
              <a:buChar char="●"/>
              <a:defRPr lang="en-IN" sz="2000" b="0" i="0" u="none" strike="noStrike" kern="1200">
                <a:ln>
                  <a:noFill/>
                </a:ln>
                <a:latin typeface="Liberation Sans" pitchFamily="18"/>
                <a:ea typeface="Droid Sans Fallback" pitchFamily="2"/>
                <a:cs typeface="FreeSans" pitchFamily="2"/>
              </a:defRPr>
            </a:lvl7pPr>
            <a:lvl8pPr marL="3456000" lvl="7" indent="-216000">
              <a:spcBef>
                <a:spcPts val="0"/>
              </a:spcBef>
              <a:spcAft>
                <a:spcPts val="283"/>
              </a:spcAft>
              <a:buSzPct val="45000"/>
              <a:buFont typeface="StarSymbol"/>
              <a:buChar char="●"/>
              <a:defRPr lang="en-IN" sz="2000" b="0" i="0" u="none" strike="noStrike" kern="1200">
                <a:ln>
                  <a:noFill/>
                </a:ln>
                <a:latin typeface="Liberation Sans" pitchFamily="18"/>
                <a:ea typeface="Droid Sans Fallback" pitchFamily="2"/>
                <a:cs typeface="FreeSans" pitchFamily="2"/>
              </a:defRPr>
            </a:lvl8pPr>
            <a:lvl9pPr marL="3887999" lvl="8" indent="-216000">
              <a:spcBef>
                <a:spcPts val="0"/>
              </a:spcBef>
              <a:spcAft>
                <a:spcPts val="283"/>
              </a:spcAft>
              <a:buSzPct val="45000"/>
              <a:buFont typeface="StarSymbol"/>
              <a:buChar char="●"/>
              <a:defRPr lang="en-IN" sz="2000" b="0" i="0" u="none" strike="noStrike" kern="1200">
                <a:ln>
                  <a:noFill/>
                </a:ln>
                <a:latin typeface="Liberation Sans" pitchFamily="18"/>
                <a:ea typeface="Droid Sans Fallback" pitchFamily="2"/>
                <a:cs typeface="FreeSans" pitchFamily="2"/>
              </a:defRPr>
            </a:lvl9pPr>
          </a:lstStyle>
          <a:p>
            <a:pPr lvl="0">
              <a:buSzPct val="100000"/>
              <a:buFont typeface="Calibri" pitchFamily="34" charset="0"/>
              <a:buChar char="•"/>
            </a:pPr>
            <a:r>
              <a:rPr lang="en-IN" sz="2800" dirty="0">
                <a:solidFill>
                  <a:schemeClr val="tx1"/>
                </a:solidFill>
                <a:latin typeface="+mj-lt"/>
              </a:rPr>
              <a:t>Symmetric regions linked together</a:t>
            </a:r>
          </a:p>
          <a:p>
            <a:pPr lvl="0">
              <a:buSzPct val="100000"/>
              <a:buFont typeface="Calibri" pitchFamily="34" charset="0"/>
              <a:buChar char="•"/>
            </a:pPr>
            <a:r>
              <a:rPr lang="en-IN" sz="2800" dirty="0">
                <a:solidFill>
                  <a:schemeClr val="tx1"/>
                </a:solidFill>
                <a:latin typeface="+mj-lt"/>
              </a:rPr>
              <a:t>Edit blue region (peeling, slicing, blurring)</a:t>
            </a:r>
          </a:p>
          <a:p>
            <a:pPr lvl="0">
              <a:buSzPct val="100000"/>
              <a:buFont typeface="Calibri" pitchFamily="34" charset="0"/>
              <a:buChar char="•"/>
            </a:pPr>
            <a:r>
              <a:rPr lang="en-IN" sz="2800" dirty="0">
                <a:solidFill>
                  <a:schemeClr val="tx1"/>
                </a:solidFill>
                <a:latin typeface="+mj-lt"/>
              </a:rPr>
              <a:t>Linked regions automatically edited</a:t>
            </a:r>
          </a:p>
        </p:txBody>
      </p:sp>
      <p:pic>
        <p:nvPicPr>
          <p:cNvPr id="9" name="Picture 8" descr="peel1.png"/>
          <p:cNvPicPr>
            <a:picLocks noChangeAspect="1"/>
          </p:cNvPicPr>
          <p:nvPr/>
        </p:nvPicPr>
        <p:blipFill>
          <a:blip r:embed="rId3" cstate="print"/>
          <a:stretch>
            <a:fillRect/>
          </a:stretch>
        </p:blipFill>
        <p:spPr>
          <a:xfrm>
            <a:off x="1371600" y="3854544"/>
            <a:ext cx="1950720" cy="1950720"/>
          </a:xfrm>
          <a:prstGeom prst="rect">
            <a:avLst/>
          </a:prstGeom>
        </p:spPr>
      </p:pic>
      <p:pic>
        <p:nvPicPr>
          <p:cNvPr id="10" name="Picture 9" descr="peel2.png"/>
          <p:cNvPicPr>
            <a:picLocks noChangeAspect="1"/>
          </p:cNvPicPr>
          <p:nvPr/>
        </p:nvPicPr>
        <p:blipFill>
          <a:blip r:embed="rId4" cstate="print"/>
          <a:stretch>
            <a:fillRect/>
          </a:stretch>
        </p:blipFill>
        <p:spPr>
          <a:xfrm>
            <a:off x="3581400" y="3854544"/>
            <a:ext cx="1950720" cy="1950720"/>
          </a:xfrm>
          <a:prstGeom prst="rect">
            <a:avLst/>
          </a:prstGeom>
        </p:spPr>
      </p:pic>
      <p:pic>
        <p:nvPicPr>
          <p:cNvPr id="11" name="Picture 10" descr="peel3.png"/>
          <p:cNvPicPr>
            <a:picLocks noChangeAspect="1"/>
          </p:cNvPicPr>
          <p:nvPr/>
        </p:nvPicPr>
        <p:blipFill>
          <a:blip r:embed="rId5" cstate="print"/>
          <a:stretch>
            <a:fillRect/>
          </a:stretch>
        </p:blipFill>
        <p:spPr>
          <a:xfrm>
            <a:off x="5770880" y="3846924"/>
            <a:ext cx="1950720" cy="1950720"/>
          </a:xfrm>
          <a:prstGeom prst="rect">
            <a:avLst/>
          </a:prstGeom>
        </p:spPr>
      </p:pic>
      <p:sp>
        <p:nvSpPr>
          <p:cNvPr id="4" name="Date Placeholder 3"/>
          <p:cNvSpPr>
            <a:spLocks noGrp="1"/>
          </p:cNvSpPr>
          <p:nvPr>
            <p:ph type="dt" sz="half" idx="10"/>
          </p:nvPr>
        </p:nvSpPr>
        <p:spPr/>
        <p:txBody>
          <a:bodyPr/>
          <a:lstStyle/>
          <a:p>
            <a:pPr>
              <a:defRPr/>
            </a:pPr>
            <a:r>
              <a:rPr lang="en-IN"/>
              <a:t>Vijay Natarajan</a:t>
            </a:r>
            <a:endParaRPr lang="en-US"/>
          </a:p>
        </p:txBody>
      </p:sp>
      <p:sp>
        <p:nvSpPr>
          <p:cNvPr id="5" name="Footer Placeholder 4"/>
          <p:cNvSpPr>
            <a:spLocks noGrp="1"/>
          </p:cNvSpPr>
          <p:nvPr>
            <p:ph type="ftr" sz="quarter" idx="11"/>
          </p:nvPr>
        </p:nvSpPr>
        <p:spPr/>
        <p:txBody>
          <a:bodyPr/>
          <a:lstStyle/>
          <a:p>
            <a:pPr>
              <a:defRPr/>
            </a:pPr>
            <a:r>
              <a:rPr lang="ro-RO"/>
              <a:t>ACM Summer School 2019 : Reeb Graphs and Applications</a:t>
            </a:r>
            <a:endParaRPr lang="en-US"/>
          </a:p>
        </p:txBody>
      </p:sp>
      <p:sp>
        <p:nvSpPr>
          <p:cNvPr id="6" name="Slide Number Placeholder 5"/>
          <p:cNvSpPr>
            <a:spLocks noGrp="1"/>
          </p:cNvSpPr>
          <p:nvPr>
            <p:ph type="sldNum" sz="quarter" idx="12"/>
          </p:nvPr>
        </p:nvSpPr>
        <p:spPr/>
        <p:txBody>
          <a:bodyPr/>
          <a:lstStyle/>
          <a:p>
            <a:pPr>
              <a:defRPr/>
            </a:pPr>
            <a:fld id="{587F5C1B-BC4D-2549-8E8D-AAD6088CAA6C}" type="slidenum">
              <a:rPr lang="en-US" smtClean="0"/>
              <a:pPr>
                <a:defRPr/>
              </a:pPr>
              <a:t>69</a:t>
            </a:fld>
            <a:endParaRPr lang="en-US"/>
          </a:p>
        </p:txBody>
      </p:sp>
    </p:spTree>
    <p:extLst>
      <p:ext uri="{BB962C8B-B14F-4D97-AF65-F5344CB8AC3E}">
        <p14:creationId xmlns:p14="http://schemas.microsoft.com/office/powerpoint/2010/main" val="1611394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Query-driven Exploration</a:t>
            </a:r>
          </a:p>
        </p:txBody>
      </p:sp>
      <p:sp>
        <p:nvSpPr>
          <p:cNvPr id="3" name="Date Placeholder 2"/>
          <p:cNvSpPr>
            <a:spLocks noGrp="1"/>
          </p:cNvSpPr>
          <p:nvPr>
            <p:ph type="dt" sz="half" idx="10"/>
          </p:nvPr>
        </p:nvSpPr>
        <p:spPr/>
        <p:txBody>
          <a:bodyPr/>
          <a:lstStyle/>
          <a:p>
            <a:pPr>
              <a:defRPr/>
            </a:pPr>
            <a:r>
              <a:rPr lang="en-IN"/>
              <a:t>Vijay Natarajan</a:t>
            </a:r>
            <a:endParaRPr lang="en-US"/>
          </a:p>
        </p:txBody>
      </p:sp>
      <p:sp>
        <p:nvSpPr>
          <p:cNvPr id="4" name="Footer Placeholder 3"/>
          <p:cNvSpPr>
            <a:spLocks noGrp="1"/>
          </p:cNvSpPr>
          <p:nvPr>
            <p:ph type="ftr" sz="quarter" idx="11"/>
          </p:nvPr>
        </p:nvSpPr>
        <p:spPr/>
        <p:txBody>
          <a:bodyPr/>
          <a:lstStyle/>
          <a:p>
            <a:pPr>
              <a:defRPr/>
            </a:pPr>
            <a:r>
              <a:rPr lang="ro-RO"/>
              <a:t>ACM Summer School 2019 : Reeb Graphs and Applications</a:t>
            </a:r>
            <a:endParaRPr lang="en-US"/>
          </a:p>
        </p:txBody>
      </p:sp>
      <p:sp>
        <p:nvSpPr>
          <p:cNvPr id="5" name="Slide Number Placeholder 4"/>
          <p:cNvSpPr>
            <a:spLocks noGrp="1"/>
          </p:cNvSpPr>
          <p:nvPr>
            <p:ph type="sldNum" sz="quarter" idx="12"/>
          </p:nvPr>
        </p:nvSpPr>
        <p:spPr/>
        <p:txBody>
          <a:bodyPr/>
          <a:lstStyle/>
          <a:p>
            <a:pPr>
              <a:defRPr/>
            </a:pPr>
            <a:fld id="{57A18CA1-2750-2448-B4B5-4DA9CF251EE2}" type="slidenum">
              <a:rPr lang="en-US" smtClean="0"/>
              <a:pPr>
                <a:defRPr/>
              </a:pPr>
              <a:t>70</a:t>
            </a:fld>
            <a:endParaRPr lang="en-US"/>
          </a:p>
        </p:txBody>
      </p:sp>
      <p:sp>
        <p:nvSpPr>
          <p:cNvPr id="7" name="Content Placeholder 6"/>
          <p:cNvSpPr txBox="1">
            <a:spLocks/>
          </p:cNvSpPr>
          <p:nvPr/>
        </p:nvSpPr>
        <p:spPr>
          <a:xfrm>
            <a:off x="755576" y="1988841"/>
            <a:ext cx="7772400" cy="65380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charset="2"/>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charset="2"/>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dirty="0"/>
              <a:t>Find and track features over time</a:t>
            </a:r>
          </a:p>
        </p:txBody>
      </p:sp>
      <p:pic>
        <p:nvPicPr>
          <p:cNvPr id="8" name="Picture 4" descr="H:\thesis\figures\isa24.png"/>
          <p:cNvPicPr>
            <a:picLocks noChangeAspect="1" noChangeArrowheads="1"/>
          </p:cNvPicPr>
          <p:nvPr/>
        </p:nvPicPr>
        <p:blipFill>
          <a:blip r:embed="rId3" cstate="print"/>
          <a:srcRect/>
          <a:stretch>
            <a:fillRect/>
          </a:stretch>
        </p:blipFill>
        <p:spPr bwMode="auto">
          <a:xfrm>
            <a:off x="5433872" y="3167287"/>
            <a:ext cx="1334355" cy="1080000"/>
          </a:xfrm>
          <a:prstGeom prst="rect">
            <a:avLst/>
          </a:prstGeom>
          <a:noFill/>
        </p:spPr>
      </p:pic>
      <p:pic>
        <p:nvPicPr>
          <p:cNvPr id="9" name="Picture 7" descr="H:\thesis\figures\isabel36.png"/>
          <p:cNvPicPr>
            <a:picLocks noChangeAspect="1" noChangeArrowheads="1"/>
          </p:cNvPicPr>
          <p:nvPr/>
        </p:nvPicPr>
        <p:blipFill>
          <a:blip r:embed="rId4" cstate="print"/>
          <a:srcRect/>
          <a:stretch>
            <a:fillRect/>
          </a:stretch>
        </p:blipFill>
        <p:spPr bwMode="auto">
          <a:xfrm>
            <a:off x="5433864" y="4247411"/>
            <a:ext cx="1440000" cy="1101375"/>
          </a:xfrm>
          <a:prstGeom prst="rect">
            <a:avLst/>
          </a:prstGeom>
          <a:noFill/>
        </p:spPr>
      </p:pic>
      <p:pic>
        <p:nvPicPr>
          <p:cNvPr id="10" name="Picture 8" descr="H:\thesis\figures\isabel48.png"/>
          <p:cNvPicPr>
            <a:picLocks noChangeAspect="1" noChangeArrowheads="1"/>
          </p:cNvPicPr>
          <p:nvPr/>
        </p:nvPicPr>
        <p:blipFill>
          <a:blip r:embed="rId5" cstate="print"/>
          <a:srcRect/>
          <a:stretch>
            <a:fillRect/>
          </a:stretch>
        </p:blipFill>
        <p:spPr bwMode="auto">
          <a:xfrm>
            <a:off x="6874024" y="4247411"/>
            <a:ext cx="1440000" cy="1101375"/>
          </a:xfrm>
          <a:prstGeom prst="rect">
            <a:avLst/>
          </a:prstGeom>
          <a:noFill/>
        </p:spPr>
      </p:pic>
      <p:pic>
        <p:nvPicPr>
          <p:cNvPr id="11" name="Picture 9" descr="H:\thesis\figures\isabel12.png"/>
          <p:cNvPicPr>
            <a:picLocks noChangeAspect="1" noChangeArrowheads="1"/>
          </p:cNvPicPr>
          <p:nvPr/>
        </p:nvPicPr>
        <p:blipFill>
          <a:blip r:embed="rId6" cstate="print"/>
          <a:srcRect/>
          <a:stretch>
            <a:fillRect/>
          </a:stretch>
        </p:blipFill>
        <p:spPr bwMode="auto">
          <a:xfrm>
            <a:off x="2553552" y="4247405"/>
            <a:ext cx="1412055" cy="1080000"/>
          </a:xfrm>
          <a:prstGeom prst="rect">
            <a:avLst/>
          </a:prstGeom>
          <a:noFill/>
        </p:spPr>
      </p:pic>
      <p:pic>
        <p:nvPicPr>
          <p:cNvPr id="12" name="Picture 10" descr="H:\thesis\figures\isabel24.png"/>
          <p:cNvPicPr>
            <a:picLocks noChangeAspect="1" noChangeArrowheads="1"/>
          </p:cNvPicPr>
          <p:nvPr/>
        </p:nvPicPr>
        <p:blipFill>
          <a:blip r:embed="rId7" cstate="print"/>
          <a:srcRect/>
          <a:stretch>
            <a:fillRect/>
          </a:stretch>
        </p:blipFill>
        <p:spPr bwMode="auto">
          <a:xfrm>
            <a:off x="3993704" y="4247407"/>
            <a:ext cx="1440000" cy="1101376"/>
          </a:xfrm>
          <a:prstGeom prst="rect">
            <a:avLst/>
          </a:prstGeom>
          <a:noFill/>
        </p:spPr>
      </p:pic>
      <p:pic>
        <p:nvPicPr>
          <p:cNvPr id="13" name="Picture 2" descr="H:\thesis\figures\isa48.png"/>
          <p:cNvPicPr>
            <a:picLocks noChangeAspect="1" noChangeArrowheads="1"/>
          </p:cNvPicPr>
          <p:nvPr/>
        </p:nvPicPr>
        <p:blipFill>
          <a:blip r:embed="rId8" cstate="print"/>
          <a:srcRect/>
          <a:stretch>
            <a:fillRect/>
          </a:stretch>
        </p:blipFill>
        <p:spPr bwMode="auto">
          <a:xfrm>
            <a:off x="6802024" y="3167287"/>
            <a:ext cx="1334355" cy="1080000"/>
          </a:xfrm>
          <a:prstGeom prst="rect">
            <a:avLst/>
          </a:prstGeom>
          <a:noFill/>
        </p:spPr>
      </p:pic>
      <p:pic>
        <p:nvPicPr>
          <p:cNvPr id="14" name="Picture 3" descr="H:\thesis\figures\isa12.png"/>
          <p:cNvPicPr>
            <a:picLocks noChangeAspect="1" noChangeArrowheads="1"/>
          </p:cNvPicPr>
          <p:nvPr/>
        </p:nvPicPr>
        <p:blipFill>
          <a:blip r:embed="rId9" cstate="print"/>
          <a:srcRect/>
          <a:stretch>
            <a:fillRect/>
          </a:stretch>
        </p:blipFill>
        <p:spPr bwMode="auto">
          <a:xfrm>
            <a:off x="3993712" y="3167287"/>
            <a:ext cx="1334355" cy="1080000"/>
          </a:xfrm>
          <a:prstGeom prst="rect">
            <a:avLst/>
          </a:prstGeom>
          <a:noFill/>
        </p:spPr>
      </p:pic>
      <p:pic>
        <p:nvPicPr>
          <p:cNvPr id="15" name="Picture 5" descr="H:\thesis\figures\isa36.png"/>
          <p:cNvPicPr>
            <a:picLocks noChangeAspect="1" noChangeArrowheads="1"/>
          </p:cNvPicPr>
          <p:nvPr/>
        </p:nvPicPr>
        <p:blipFill>
          <a:blip r:embed="rId10" cstate="print"/>
          <a:srcRect/>
          <a:stretch>
            <a:fillRect/>
          </a:stretch>
        </p:blipFill>
        <p:spPr bwMode="auto">
          <a:xfrm>
            <a:off x="2553552" y="3167287"/>
            <a:ext cx="1334355" cy="1080000"/>
          </a:xfrm>
          <a:prstGeom prst="rect">
            <a:avLst/>
          </a:prstGeom>
          <a:noFill/>
        </p:spPr>
      </p:pic>
      <p:sp>
        <p:nvSpPr>
          <p:cNvPr id="16" name="TextBox 15"/>
          <p:cNvSpPr txBox="1"/>
          <p:nvPr/>
        </p:nvSpPr>
        <p:spPr>
          <a:xfrm>
            <a:off x="4246109" y="5399540"/>
            <a:ext cx="2339891" cy="307777"/>
          </a:xfrm>
          <a:prstGeom prst="rect">
            <a:avLst/>
          </a:prstGeom>
          <a:noFill/>
        </p:spPr>
        <p:txBody>
          <a:bodyPr wrap="none" rtlCol="0">
            <a:spAutoFit/>
          </a:bodyPr>
          <a:lstStyle/>
          <a:p>
            <a:r>
              <a:rPr lang="en-US" sz="1400" dirty="0">
                <a:latin typeface="+mn-lt"/>
              </a:rPr>
              <a:t>Tracking hurricane Isabel</a:t>
            </a:r>
          </a:p>
        </p:txBody>
      </p:sp>
      <p:grpSp>
        <p:nvGrpSpPr>
          <p:cNvPr id="17" name="Group 16"/>
          <p:cNvGrpSpPr/>
          <p:nvPr/>
        </p:nvGrpSpPr>
        <p:grpSpPr>
          <a:xfrm>
            <a:off x="393308" y="3167287"/>
            <a:ext cx="1995458" cy="2467436"/>
            <a:chOff x="251520" y="2211710"/>
            <a:chExt cx="1995458" cy="2467436"/>
          </a:xfrm>
        </p:grpSpPr>
        <p:pic>
          <p:nvPicPr>
            <p:cNvPr id="18" name="Picture 4" descr="H:\thesis\figures\isa1.png"/>
            <p:cNvPicPr>
              <a:picLocks noChangeAspect="1" noChangeArrowheads="1"/>
            </p:cNvPicPr>
            <p:nvPr/>
          </p:nvPicPr>
          <p:blipFill>
            <a:blip r:embed="rId11" cstate="print"/>
            <a:srcRect/>
            <a:stretch>
              <a:fillRect/>
            </a:stretch>
          </p:blipFill>
          <p:spPr bwMode="auto">
            <a:xfrm>
              <a:off x="467544" y="2211710"/>
              <a:ext cx="1334358" cy="1080000"/>
            </a:xfrm>
            <a:prstGeom prst="rect">
              <a:avLst/>
            </a:prstGeom>
            <a:noFill/>
          </p:spPr>
        </p:pic>
        <p:pic>
          <p:nvPicPr>
            <p:cNvPr id="19" name="Picture 6" descr="H:\thesis\figures\gaus.png"/>
            <p:cNvPicPr>
              <a:picLocks noChangeAspect="1" noChangeArrowheads="1"/>
            </p:cNvPicPr>
            <p:nvPr/>
          </p:nvPicPr>
          <p:blipFill>
            <a:blip r:embed="rId12" cstate="print"/>
            <a:srcRect/>
            <a:stretch>
              <a:fillRect/>
            </a:stretch>
          </p:blipFill>
          <p:spPr bwMode="auto">
            <a:xfrm>
              <a:off x="467544" y="3147814"/>
              <a:ext cx="1334358" cy="1080000"/>
            </a:xfrm>
            <a:prstGeom prst="rect">
              <a:avLst/>
            </a:prstGeom>
            <a:noFill/>
          </p:spPr>
        </p:pic>
        <p:sp>
          <p:nvSpPr>
            <p:cNvPr id="20" name="TextBox 19"/>
            <p:cNvSpPr txBox="1"/>
            <p:nvPr/>
          </p:nvSpPr>
          <p:spPr>
            <a:xfrm>
              <a:off x="251520" y="4155926"/>
              <a:ext cx="1995458" cy="523220"/>
            </a:xfrm>
            <a:prstGeom prst="rect">
              <a:avLst/>
            </a:prstGeom>
            <a:noFill/>
          </p:spPr>
          <p:txBody>
            <a:bodyPr wrap="none" rtlCol="0">
              <a:spAutoFit/>
            </a:bodyPr>
            <a:lstStyle/>
            <a:p>
              <a:pPr algn="r"/>
              <a:r>
                <a:rPr lang="en-US" sz="1400" dirty="0">
                  <a:latin typeface="+mn-lt"/>
                </a:rPr>
                <a:t>Query : </a:t>
              </a:r>
              <a:r>
                <a:rPr lang="en-US" sz="1400" dirty="0" err="1">
                  <a:latin typeface="+mn-lt"/>
                </a:rPr>
                <a:t>isocontour</a:t>
              </a:r>
              <a:r>
                <a:rPr lang="en-US" sz="1400" dirty="0">
                  <a:latin typeface="+mn-lt"/>
                </a:rPr>
                <a:t> or </a:t>
              </a:r>
            </a:p>
            <a:p>
              <a:pPr algn="r"/>
              <a:r>
                <a:rPr lang="en-US" sz="1400" dirty="0">
                  <a:latin typeface="+mn-lt"/>
                </a:rPr>
                <a:t>analytic surface </a:t>
              </a:r>
            </a:p>
          </p:txBody>
        </p:sp>
      </p:grpSp>
      <p:cxnSp>
        <p:nvCxnSpPr>
          <p:cNvPr id="21" name="Straight Arrow Connector 20"/>
          <p:cNvCxnSpPr/>
          <p:nvPr/>
        </p:nvCxnSpPr>
        <p:spPr bwMode="auto">
          <a:xfrm>
            <a:off x="3273624" y="4103391"/>
            <a:ext cx="18722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41870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Query-driven Exploration</a:t>
            </a:r>
          </a:p>
        </p:txBody>
      </p:sp>
      <p:sp>
        <p:nvSpPr>
          <p:cNvPr id="3" name="Date Placeholder 2"/>
          <p:cNvSpPr>
            <a:spLocks noGrp="1"/>
          </p:cNvSpPr>
          <p:nvPr>
            <p:ph type="dt" sz="half" idx="10"/>
          </p:nvPr>
        </p:nvSpPr>
        <p:spPr/>
        <p:txBody>
          <a:bodyPr/>
          <a:lstStyle/>
          <a:p>
            <a:pPr>
              <a:defRPr/>
            </a:pPr>
            <a:r>
              <a:rPr lang="en-IN"/>
              <a:t>Vijay Natarajan</a:t>
            </a:r>
            <a:endParaRPr lang="en-US"/>
          </a:p>
        </p:txBody>
      </p:sp>
      <p:sp>
        <p:nvSpPr>
          <p:cNvPr id="4" name="Footer Placeholder 3"/>
          <p:cNvSpPr>
            <a:spLocks noGrp="1"/>
          </p:cNvSpPr>
          <p:nvPr>
            <p:ph type="ftr" sz="quarter" idx="11"/>
          </p:nvPr>
        </p:nvSpPr>
        <p:spPr/>
        <p:txBody>
          <a:bodyPr/>
          <a:lstStyle/>
          <a:p>
            <a:pPr>
              <a:defRPr/>
            </a:pPr>
            <a:r>
              <a:rPr lang="ro-RO"/>
              <a:t>ACM Summer School 2019 : Reeb Graphs and Applications</a:t>
            </a:r>
            <a:endParaRPr lang="en-US"/>
          </a:p>
        </p:txBody>
      </p:sp>
      <p:sp>
        <p:nvSpPr>
          <p:cNvPr id="5" name="Slide Number Placeholder 4"/>
          <p:cNvSpPr>
            <a:spLocks noGrp="1"/>
          </p:cNvSpPr>
          <p:nvPr>
            <p:ph type="sldNum" sz="quarter" idx="12"/>
          </p:nvPr>
        </p:nvSpPr>
        <p:spPr/>
        <p:txBody>
          <a:bodyPr/>
          <a:lstStyle/>
          <a:p>
            <a:pPr>
              <a:defRPr/>
            </a:pPr>
            <a:fld id="{57A18CA1-2750-2448-B4B5-4DA9CF251EE2}" type="slidenum">
              <a:rPr lang="en-US" smtClean="0"/>
              <a:pPr>
                <a:defRPr/>
              </a:pPr>
              <a:t>71</a:t>
            </a:fld>
            <a:endParaRPr lang="en-US"/>
          </a:p>
        </p:txBody>
      </p:sp>
      <p:pic>
        <p:nvPicPr>
          <p:cNvPr id="6" name="Picture 5" descr="pac18-fu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52" y="4077075"/>
            <a:ext cx="1511999" cy="723340"/>
          </a:xfrm>
          <a:prstGeom prst="rect">
            <a:avLst/>
          </a:prstGeom>
        </p:spPr>
      </p:pic>
      <p:pic>
        <p:nvPicPr>
          <p:cNvPr id="7" name="Picture 6" descr="pac18ct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4" y="3212976"/>
            <a:ext cx="974975" cy="720000"/>
          </a:xfrm>
          <a:prstGeom prst="rect">
            <a:avLst/>
          </a:prstGeom>
        </p:spPr>
      </p:pic>
      <p:pic>
        <p:nvPicPr>
          <p:cNvPr id="8" name="Picture 7" descr="pac19-sy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44" y="4077075"/>
            <a:ext cx="1511999" cy="723340"/>
          </a:xfrm>
          <a:prstGeom prst="rect">
            <a:avLst/>
          </a:prstGeom>
        </p:spPr>
      </p:pic>
      <p:pic>
        <p:nvPicPr>
          <p:cNvPr id="9" name="Picture 8" descr="pac20-sy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936" y="4077075"/>
            <a:ext cx="1511999" cy="723340"/>
          </a:xfrm>
          <a:prstGeom prst="rect">
            <a:avLst/>
          </a:prstGeom>
        </p:spPr>
      </p:pic>
      <p:pic>
        <p:nvPicPr>
          <p:cNvPr id="10" name="Picture 9" descr="pac21-sy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2128" y="4077075"/>
            <a:ext cx="1511999" cy="723340"/>
          </a:xfrm>
          <a:prstGeom prst="rect">
            <a:avLst/>
          </a:prstGeom>
        </p:spPr>
      </p:pic>
      <p:pic>
        <p:nvPicPr>
          <p:cNvPr id="11" name="Picture 10" descr="pac22-sy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0318" y="4077075"/>
            <a:ext cx="1511999" cy="723340"/>
          </a:xfrm>
          <a:prstGeom prst="rect">
            <a:avLst/>
          </a:prstGeom>
        </p:spPr>
      </p:pic>
      <p:sp>
        <p:nvSpPr>
          <p:cNvPr id="12" name="TextBox 11"/>
          <p:cNvSpPr txBox="1"/>
          <p:nvPr/>
        </p:nvSpPr>
        <p:spPr>
          <a:xfrm>
            <a:off x="2229036" y="5013181"/>
            <a:ext cx="4397896" cy="307777"/>
          </a:xfrm>
          <a:prstGeom prst="rect">
            <a:avLst/>
          </a:prstGeom>
          <a:noFill/>
        </p:spPr>
        <p:txBody>
          <a:bodyPr wrap="none" rtlCol="0">
            <a:spAutoFit/>
          </a:bodyPr>
          <a:lstStyle/>
          <a:p>
            <a:r>
              <a:rPr lang="en-US" sz="1400" dirty="0">
                <a:latin typeface="+mn-lt"/>
              </a:rPr>
              <a:t>Tracking two depressions over the pacific ocean</a:t>
            </a:r>
          </a:p>
        </p:txBody>
      </p:sp>
      <p:cxnSp>
        <p:nvCxnSpPr>
          <p:cNvPr id="13" name="Straight Arrow Connector 12"/>
          <p:cNvCxnSpPr/>
          <p:nvPr/>
        </p:nvCxnSpPr>
        <p:spPr bwMode="auto">
          <a:xfrm>
            <a:off x="2051720" y="4941168"/>
            <a:ext cx="18722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Content Placeholder 6"/>
          <p:cNvSpPr txBox="1">
            <a:spLocks/>
          </p:cNvSpPr>
          <p:nvPr/>
        </p:nvSpPr>
        <p:spPr>
          <a:xfrm>
            <a:off x="755576" y="1988841"/>
            <a:ext cx="7772400" cy="65380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charset="2"/>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charset="2"/>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dirty="0"/>
              <a:t>Find and track features over time</a:t>
            </a:r>
          </a:p>
        </p:txBody>
      </p:sp>
    </p:spTree>
    <p:extLst>
      <p:ext uri="{BB962C8B-B14F-4D97-AF65-F5344CB8AC3E}">
        <p14:creationId xmlns:p14="http://schemas.microsoft.com/office/powerpoint/2010/main" val="1176715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EMDB Symmetry Viewer </a:t>
            </a:r>
          </a:p>
        </p:txBody>
      </p:sp>
      <p:sp>
        <p:nvSpPr>
          <p:cNvPr id="3" name="Date Placeholder 2"/>
          <p:cNvSpPr>
            <a:spLocks noGrp="1"/>
          </p:cNvSpPr>
          <p:nvPr>
            <p:ph type="dt" sz="half" idx="10"/>
          </p:nvPr>
        </p:nvSpPr>
        <p:spPr/>
        <p:txBody>
          <a:bodyPr/>
          <a:lstStyle/>
          <a:p>
            <a:pPr>
              <a:defRPr/>
            </a:pPr>
            <a:r>
              <a:rPr lang="en-IN"/>
              <a:t>Vijay Natarajan</a:t>
            </a:r>
            <a:endParaRPr lang="en-US"/>
          </a:p>
        </p:txBody>
      </p:sp>
      <p:sp>
        <p:nvSpPr>
          <p:cNvPr id="4" name="Footer Placeholder 3"/>
          <p:cNvSpPr>
            <a:spLocks noGrp="1"/>
          </p:cNvSpPr>
          <p:nvPr>
            <p:ph type="ftr" sz="quarter" idx="11"/>
          </p:nvPr>
        </p:nvSpPr>
        <p:spPr/>
        <p:txBody>
          <a:bodyPr/>
          <a:lstStyle/>
          <a:p>
            <a:pPr>
              <a:defRPr/>
            </a:pPr>
            <a:r>
              <a:rPr lang="en-US"/>
              <a:t>ACM Summer School 2019 : Reeb Graphs and Applications</a:t>
            </a:r>
          </a:p>
        </p:txBody>
      </p:sp>
      <p:sp>
        <p:nvSpPr>
          <p:cNvPr id="5" name="Slide Number Placeholder 4"/>
          <p:cNvSpPr>
            <a:spLocks noGrp="1"/>
          </p:cNvSpPr>
          <p:nvPr>
            <p:ph type="sldNum" sz="quarter" idx="12"/>
          </p:nvPr>
        </p:nvSpPr>
        <p:spPr/>
        <p:txBody>
          <a:bodyPr/>
          <a:lstStyle/>
          <a:p>
            <a:pPr>
              <a:defRPr/>
            </a:pPr>
            <a:fld id="{57A18CA1-2750-2448-B4B5-4DA9CF251EE2}" type="slidenum">
              <a:rPr lang="en-US" smtClean="0"/>
              <a:pPr>
                <a:defRPr/>
              </a:pPr>
              <a:t>72</a:t>
            </a:fld>
            <a:endParaRPr lang="en-US"/>
          </a:p>
        </p:txBody>
      </p:sp>
      <p:pic>
        <p:nvPicPr>
          <p:cNvPr id="6" name="Picture 5">
            <a:hlinkClick r:id="rId2"/>
            <a:extLst>
              <a:ext uri="{FF2B5EF4-FFF2-40B4-BE49-F238E27FC236}">
                <a16:creationId xmlns:a16="http://schemas.microsoft.com/office/drawing/2014/main" id="{C5A13B92-5D09-6A49-8D73-2FB619B92849}"/>
              </a:ext>
            </a:extLst>
          </p:cNvPr>
          <p:cNvPicPr>
            <a:picLocks noChangeAspect="1"/>
          </p:cNvPicPr>
          <p:nvPr/>
        </p:nvPicPr>
        <p:blipFill>
          <a:blip r:embed="rId3"/>
          <a:stretch>
            <a:fillRect/>
          </a:stretch>
        </p:blipFill>
        <p:spPr>
          <a:xfrm>
            <a:off x="928800" y="1919494"/>
            <a:ext cx="7286400" cy="3240336"/>
          </a:xfrm>
          <a:prstGeom prst="rect">
            <a:avLst/>
          </a:prstGeom>
        </p:spPr>
      </p:pic>
    </p:spTree>
    <p:extLst>
      <p:ext uri="{BB962C8B-B14F-4D97-AF65-F5344CB8AC3E}">
        <p14:creationId xmlns:p14="http://schemas.microsoft.com/office/powerpoint/2010/main" val="1562348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609600"/>
            <a:ext cx="8856984" cy="1143000"/>
          </a:xfrm>
        </p:spPr>
        <p:txBody>
          <a:bodyPr/>
          <a:lstStyle/>
          <a:p>
            <a:r>
              <a:rPr lang="en-US" sz="4000" dirty="0"/>
              <a:t>4 : Periodicity in time-varying Data</a:t>
            </a:r>
          </a:p>
        </p:txBody>
      </p:sp>
      <p:sp>
        <p:nvSpPr>
          <p:cNvPr id="3" name="Date Placeholder 2"/>
          <p:cNvSpPr>
            <a:spLocks noGrp="1"/>
          </p:cNvSpPr>
          <p:nvPr>
            <p:ph type="dt" sz="half" idx="10"/>
          </p:nvPr>
        </p:nvSpPr>
        <p:spPr/>
        <p:txBody>
          <a:bodyPr/>
          <a:lstStyle/>
          <a:p>
            <a:pPr>
              <a:defRPr/>
            </a:pPr>
            <a:r>
              <a:rPr lang="en-IN"/>
              <a:t>Vijay Natarajan</a:t>
            </a:r>
            <a:endParaRPr lang="en-US"/>
          </a:p>
        </p:txBody>
      </p:sp>
      <p:sp>
        <p:nvSpPr>
          <p:cNvPr id="4" name="Footer Placeholder 3"/>
          <p:cNvSpPr>
            <a:spLocks noGrp="1"/>
          </p:cNvSpPr>
          <p:nvPr>
            <p:ph type="ftr" sz="quarter" idx="11"/>
          </p:nvPr>
        </p:nvSpPr>
        <p:spPr/>
        <p:txBody>
          <a:bodyPr/>
          <a:lstStyle/>
          <a:p>
            <a:pPr>
              <a:defRPr/>
            </a:pPr>
            <a:r>
              <a:rPr lang="en-US"/>
              <a:t>ACM Summer School 2019 : Reeb Graphs and Applications</a:t>
            </a:r>
          </a:p>
        </p:txBody>
      </p:sp>
      <p:sp>
        <p:nvSpPr>
          <p:cNvPr id="5" name="Slide Number Placeholder 4"/>
          <p:cNvSpPr>
            <a:spLocks noGrp="1"/>
          </p:cNvSpPr>
          <p:nvPr>
            <p:ph type="sldNum" sz="quarter" idx="12"/>
          </p:nvPr>
        </p:nvSpPr>
        <p:spPr/>
        <p:txBody>
          <a:bodyPr/>
          <a:lstStyle/>
          <a:p>
            <a:pPr>
              <a:defRPr/>
            </a:pPr>
            <a:fld id="{57A18CA1-2750-2448-B4B5-4DA9CF251EE2}" type="slidenum">
              <a:rPr lang="en-US" smtClean="0"/>
              <a:pPr>
                <a:defRPr/>
              </a:pPr>
              <a:t>73</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80" y="1866650"/>
            <a:ext cx="4640400" cy="18000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008" y="4142799"/>
            <a:ext cx="5637600" cy="1799957"/>
          </a:xfrm>
          <a:prstGeom prst="rect">
            <a:avLst/>
          </a:prstGeom>
        </p:spPr>
      </p:pic>
      <p:sp>
        <p:nvSpPr>
          <p:cNvPr id="8" name="TextBox 7"/>
          <p:cNvSpPr txBox="1"/>
          <p:nvPr/>
        </p:nvSpPr>
        <p:spPr>
          <a:xfrm>
            <a:off x="27619" y="1916832"/>
            <a:ext cx="556563" cy="400110"/>
          </a:xfrm>
          <a:prstGeom prst="rect">
            <a:avLst/>
          </a:prstGeom>
          <a:noFill/>
        </p:spPr>
        <p:txBody>
          <a:bodyPr wrap="none" rtlCol="0">
            <a:spAutoFit/>
          </a:bodyPr>
          <a:lstStyle/>
          <a:p>
            <a:r>
              <a:rPr lang="en-US" i="1" dirty="0"/>
              <a:t>t=</a:t>
            </a:r>
            <a:r>
              <a:rPr lang="en-US" dirty="0"/>
              <a:t>0</a:t>
            </a:r>
          </a:p>
        </p:txBody>
      </p:sp>
      <p:sp>
        <p:nvSpPr>
          <p:cNvPr id="9" name="TextBox 8"/>
          <p:cNvSpPr txBox="1"/>
          <p:nvPr/>
        </p:nvSpPr>
        <p:spPr>
          <a:xfrm>
            <a:off x="27619" y="2524834"/>
            <a:ext cx="684803" cy="400110"/>
          </a:xfrm>
          <a:prstGeom prst="rect">
            <a:avLst/>
          </a:prstGeom>
          <a:noFill/>
        </p:spPr>
        <p:txBody>
          <a:bodyPr wrap="none" rtlCol="0">
            <a:spAutoFit/>
          </a:bodyPr>
          <a:lstStyle/>
          <a:p>
            <a:r>
              <a:rPr lang="en-US" i="1" dirty="0"/>
              <a:t>t=</a:t>
            </a:r>
            <a:r>
              <a:rPr lang="en-US" dirty="0"/>
              <a:t>38</a:t>
            </a:r>
          </a:p>
        </p:txBody>
      </p:sp>
      <p:sp>
        <p:nvSpPr>
          <p:cNvPr id="10" name="TextBox 9"/>
          <p:cNvSpPr txBox="1"/>
          <p:nvPr/>
        </p:nvSpPr>
        <p:spPr>
          <a:xfrm>
            <a:off x="27619" y="3140968"/>
            <a:ext cx="684803" cy="400110"/>
          </a:xfrm>
          <a:prstGeom prst="rect">
            <a:avLst/>
          </a:prstGeom>
          <a:noFill/>
        </p:spPr>
        <p:txBody>
          <a:bodyPr wrap="none" rtlCol="0">
            <a:spAutoFit/>
          </a:bodyPr>
          <a:lstStyle/>
          <a:p>
            <a:r>
              <a:rPr lang="en-US" i="1" dirty="0"/>
              <a:t>t=</a:t>
            </a:r>
            <a:r>
              <a:rPr lang="en-US" dirty="0"/>
              <a:t>75</a:t>
            </a:r>
          </a:p>
        </p:txBody>
      </p:sp>
      <p:sp>
        <p:nvSpPr>
          <p:cNvPr id="11" name="TextBox 10"/>
          <p:cNvSpPr txBox="1"/>
          <p:nvPr/>
        </p:nvSpPr>
        <p:spPr>
          <a:xfrm>
            <a:off x="2590448" y="5934472"/>
            <a:ext cx="5365928" cy="230832"/>
          </a:xfrm>
          <a:prstGeom prst="rect">
            <a:avLst/>
          </a:prstGeom>
          <a:noFill/>
        </p:spPr>
        <p:txBody>
          <a:bodyPr wrap="square" rtlCol="0">
            <a:spAutoFit/>
          </a:bodyPr>
          <a:lstStyle/>
          <a:p>
            <a:r>
              <a:rPr lang="en-US" sz="900" dirty="0">
                <a:latin typeface="Courier"/>
                <a:cs typeface="Courier"/>
              </a:rPr>
              <a:t>[Narayanan, Thomas, and Natarajan. </a:t>
            </a:r>
            <a:r>
              <a:rPr lang="en-US" sz="900" dirty="0" err="1">
                <a:latin typeface="Courier"/>
                <a:cs typeface="Courier"/>
              </a:rPr>
              <a:t>PacificVis</a:t>
            </a:r>
            <a:r>
              <a:rPr lang="en-US" sz="900" dirty="0">
                <a:latin typeface="Courier"/>
                <a:cs typeface="Courier"/>
              </a:rPr>
              <a:t> 2015]    </a:t>
            </a:r>
          </a:p>
        </p:txBody>
      </p:sp>
      <p:pic>
        <p:nvPicPr>
          <p:cNvPr id="12" name="CFD Simulation of the Von-Karman vortex street">
            <a:hlinkClick r:id="" action="ppaction://media"/>
            <a:extLst>
              <a:ext uri="{FF2B5EF4-FFF2-40B4-BE49-F238E27FC236}">
                <a16:creationId xmlns:a16="http://schemas.microsoft.com/office/drawing/2014/main" id="{FC0A67FA-BF41-774E-BFF1-6F77FAB06564}"/>
              </a:ext>
            </a:extLst>
          </p:cNvPr>
          <p:cNvPicPr>
            <a:picLocks noRot="1" noChangeAspect="1"/>
          </p:cNvPicPr>
          <p:nvPr>
            <a:videoFile r:link="rId1"/>
          </p:nvPr>
        </p:nvPicPr>
        <p:blipFill>
          <a:blip r:embed="rId6"/>
          <a:stretch>
            <a:fillRect/>
          </a:stretch>
        </p:blipFill>
        <p:spPr>
          <a:xfrm>
            <a:off x="5398230" y="1607333"/>
            <a:ext cx="3661051" cy="2059341"/>
          </a:xfrm>
          <a:prstGeom prst="rect">
            <a:avLst/>
          </a:prstGeom>
        </p:spPr>
      </p:pic>
      <p:sp>
        <p:nvSpPr>
          <p:cNvPr id="13" name="TextBox 7">
            <a:extLst>
              <a:ext uri="{FF2B5EF4-FFF2-40B4-BE49-F238E27FC236}">
                <a16:creationId xmlns:a16="http://schemas.microsoft.com/office/drawing/2014/main" id="{461A4315-1F6A-9B48-90EC-DBAE90F49F27}"/>
              </a:ext>
            </a:extLst>
          </p:cNvPr>
          <p:cNvSpPr txBox="1">
            <a:spLocks noChangeArrowheads="1"/>
          </p:cNvSpPr>
          <p:nvPr/>
        </p:nvSpPr>
        <p:spPr bwMode="auto">
          <a:xfrm>
            <a:off x="7956376" y="3615514"/>
            <a:ext cx="116570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900" dirty="0"/>
              <a:t>Source: Efraim </a:t>
            </a:r>
            <a:r>
              <a:rPr lang="en-US" sz="900" dirty="0" err="1"/>
              <a:t>Riess</a:t>
            </a:r>
            <a:endParaRPr lang="en-US" sz="900" dirty="0"/>
          </a:p>
        </p:txBody>
      </p:sp>
    </p:spTree>
    <p:extLst>
      <p:ext uri="{BB962C8B-B14F-4D97-AF65-F5344CB8AC3E}">
        <p14:creationId xmlns:p14="http://schemas.microsoft.com/office/powerpoint/2010/main" val="334142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4000" fill="hold" display="0">
                  <p:stCondLst>
                    <p:cond delay="indefinite"/>
                  </p:stCondLst>
                </p:cTn>
                <p:tgtEl>
                  <p:spTgt spid="12"/>
                </p:tgtEl>
              </p:cMediaNode>
            </p:video>
          </p:childTnLst>
        </p:cTn>
      </p:par>
    </p:tnLst>
    <p:bldLst>
      <p:bldP spid="8" grpId="0"/>
      <p:bldP spid="9" grpId="0"/>
      <p:bldP spid="10" grpId="0"/>
      <p:bldP spid="11" grpId="0"/>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9B3E-4BA1-A341-9B0E-968A773EFDF7}"/>
              </a:ext>
            </a:extLst>
          </p:cNvPr>
          <p:cNvSpPr>
            <a:spLocks noGrp="1"/>
          </p:cNvSpPr>
          <p:nvPr>
            <p:ph type="title"/>
          </p:nvPr>
        </p:nvSpPr>
        <p:spPr>
          <a:xfrm>
            <a:off x="107504" y="609600"/>
            <a:ext cx="8350696" cy="1143000"/>
          </a:xfrm>
        </p:spPr>
        <p:txBody>
          <a:bodyPr/>
          <a:lstStyle/>
          <a:p>
            <a:r>
              <a:rPr lang="en-US" sz="4000" dirty="0"/>
              <a:t>5: Extratropical Cyclone Tracking</a:t>
            </a:r>
          </a:p>
        </p:txBody>
      </p:sp>
      <p:sp>
        <p:nvSpPr>
          <p:cNvPr id="3" name="Date Placeholder 2">
            <a:extLst>
              <a:ext uri="{FF2B5EF4-FFF2-40B4-BE49-F238E27FC236}">
                <a16:creationId xmlns:a16="http://schemas.microsoft.com/office/drawing/2014/main" id="{AE950F4B-0A11-524E-8EE8-6228F10D9412}"/>
              </a:ext>
            </a:extLst>
          </p:cNvPr>
          <p:cNvSpPr>
            <a:spLocks noGrp="1"/>
          </p:cNvSpPr>
          <p:nvPr>
            <p:ph type="dt" sz="half" idx="10"/>
          </p:nvPr>
        </p:nvSpPr>
        <p:spPr/>
        <p:txBody>
          <a:bodyPr/>
          <a:lstStyle/>
          <a:p>
            <a:pPr>
              <a:defRPr/>
            </a:pPr>
            <a:r>
              <a:rPr lang="en-IN"/>
              <a:t>Vijay Natarajan</a:t>
            </a:r>
            <a:endParaRPr lang="en-US"/>
          </a:p>
        </p:txBody>
      </p:sp>
      <p:sp>
        <p:nvSpPr>
          <p:cNvPr id="4" name="Footer Placeholder 3">
            <a:extLst>
              <a:ext uri="{FF2B5EF4-FFF2-40B4-BE49-F238E27FC236}">
                <a16:creationId xmlns:a16="http://schemas.microsoft.com/office/drawing/2014/main" id="{152905D9-496B-B94D-A139-55084F84F85B}"/>
              </a:ext>
            </a:extLst>
          </p:cNvPr>
          <p:cNvSpPr>
            <a:spLocks noGrp="1"/>
          </p:cNvSpPr>
          <p:nvPr>
            <p:ph type="ftr" sz="quarter" idx="11"/>
          </p:nvPr>
        </p:nvSpPr>
        <p:spPr/>
        <p:txBody>
          <a:bodyPr/>
          <a:lstStyle/>
          <a:p>
            <a:pPr>
              <a:defRPr/>
            </a:pPr>
            <a:r>
              <a:rPr lang="en-US"/>
              <a:t>ACM Summer School 2019 : Reeb Graphs and Applications</a:t>
            </a:r>
          </a:p>
        </p:txBody>
      </p:sp>
      <p:sp>
        <p:nvSpPr>
          <p:cNvPr id="5" name="Slide Number Placeholder 4">
            <a:extLst>
              <a:ext uri="{FF2B5EF4-FFF2-40B4-BE49-F238E27FC236}">
                <a16:creationId xmlns:a16="http://schemas.microsoft.com/office/drawing/2014/main" id="{2788B4DA-8EDF-AF4B-83DF-1326C6C73A5E}"/>
              </a:ext>
            </a:extLst>
          </p:cNvPr>
          <p:cNvSpPr>
            <a:spLocks noGrp="1"/>
          </p:cNvSpPr>
          <p:nvPr>
            <p:ph type="sldNum" sz="quarter" idx="12"/>
          </p:nvPr>
        </p:nvSpPr>
        <p:spPr/>
        <p:txBody>
          <a:bodyPr/>
          <a:lstStyle/>
          <a:p>
            <a:pPr>
              <a:defRPr/>
            </a:pPr>
            <a:fld id="{57A18CA1-2750-2448-B4B5-4DA9CF251EE2}" type="slidenum">
              <a:rPr lang="en-US" smtClean="0"/>
              <a:pPr>
                <a:defRPr/>
              </a:pPr>
              <a:t>74</a:t>
            </a:fld>
            <a:endParaRPr lang="en-US"/>
          </a:p>
        </p:txBody>
      </p:sp>
      <p:pic>
        <p:nvPicPr>
          <p:cNvPr id="6" name="Cyclone.mp4">
            <a:hlinkClick r:id="" action="ppaction://media"/>
            <a:extLst>
              <a:ext uri="{FF2B5EF4-FFF2-40B4-BE49-F238E27FC236}">
                <a16:creationId xmlns:a16="http://schemas.microsoft.com/office/drawing/2014/main" id="{01B9FDA8-F679-4642-86CA-63A570AD3C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14851" y="2276872"/>
            <a:ext cx="4714298" cy="3535724"/>
          </a:xfrm>
          <a:prstGeom prst="rect">
            <a:avLst/>
          </a:prstGeom>
        </p:spPr>
      </p:pic>
    </p:spTree>
    <p:extLst>
      <p:ext uri="{BB962C8B-B14F-4D97-AF65-F5344CB8AC3E}">
        <p14:creationId xmlns:p14="http://schemas.microsoft.com/office/powerpoint/2010/main" val="30893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CC58-093D-0943-8304-5A5A089822D1}"/>
              </a:ext>
            </a:extLst>
          </p:cNvPr>
          <p:cNvSpPr>
            <a:spLocks noGrp="1"/>
          </p:cNvSpPr>
          <p:nvPr>
            <p:ph type="title"/>
          </p:nvPr>
        </p:nvSpPr>
        <p:spPr/>
        <p:txBody>
          <a:bodyPr/>
          <a:lstStyle/>
          <a:p>
            <a:r>
              <a:rPr lang="en-US" dirty="0"/>
              <a:t>6:  Data Summarization</a:t>
            </a:r>
          </a:p>
        </p:txBody>
      </p:sp>
      <p:sp>
        <p:nvSpPr>
          <p:cNvPr id="3" name="Date Placeholder 2">
            <a:extLst>
              <a:ext uri="{FF2B5EF4-FFF2-40B4-BE49-F238E27FC236}">
                <a16:creationId xmlns:a16="http://schemas.microsoft.com/office/drawing/2014/main" id="{98E1E6BD-920D-2C42-8B3C-15B72B134C15}"/>
              </a:ext>
            </a:extLst>
          </p:cNvPr>
          <p:cNvSpPr>
            <a:spLocks noGrp="1"/>
          </p:cNvSpPr>
          <p:nvPr>
            <p:ph type="dt" sz="half" idx="10"/>
          </p:nvPr>
        </p:nvSpPr>
        <p:spPr/>
        <p:txBody>
          <a:bodyPr/>
          <a:lstStyle/>
          <a:p>
            <a:pPr>
              <a:defRPr/>
            </a:pPr>
            <a:r>
              <a:rPr lang="en-IN"/>
              <a:t>Vijay Natarajan</a:t>
            </a:r>
            <a:endParaRPr lang="en-US"/>
          </a:p>
        </p:txBody>
      </p:sp>
      <p:sp>
        <p:nvSpPr>
          <p:cNvPr id="4" name="Footer Placeholder 3">
            <a:extLst>
              <a:ext uri="{FF2B5EF4-FFF2-40B4-BE49-F238E27FC236}">
                <a16:creationId xmlns:a16="http://schemas.microsoft.com/office/drawing/2014/main" id="{2AB37369-0BA3-004B-8564-2172C7A8BFFF}"/>
              </a:ext>
            </a:extLst>
          </p:cNvPr>
          <p:cNvSpPr>
            <a:spLocks noGrp="1"/>
          </p:cNvSpPr>
          <p:nvPr>
            <p:ph type="ftr" sz="quarter" idx="11"/>
          </p:nvPr>
        </p:nvSpPr>
        <p:spPr/>
        <p:txBody>
          <a:bodyPr/>
          <a:lstStyle/>
          <a:p>
            <a:pPr>
              <a:defRPr/>
            </a:pPr>
            <a:r>
              <a:rPr lang="en-US"/>
              <a:t>ACM Summer School 2019 : Reeb Graphs and Applications</a:t>
            </a:r>
          </a:p>
        </p:txBody>
      </p:sp>
      <p:sp>
        <p:nvSpPr>
          <p:cNvPr id="5" name="Slide Number Placeholder 4">
            <a:extLst>
              <a:ext uri="{FF2B5EF4-FFF2-40B4-BE49-F238E27FC236}">
                <a16:creationId xmlns:a16="http://schemas.microsoft.com/office/drawing/2014/main" id="{E39B646A-AC03-EF4C-9ECF-FF1798A84B6B}"/>
              </a:ext>
            </a:extLst>
          </p:cNvPr>
          <p:cNvSpPr>
            <a:spLocks noGrp="1"/>
          </p:cNvSpPr>
          <p:nvPr>
            <p:ph type="sldNum" sz="quarter" idx="12"/>
          </p:nvPr>
        </p:nvSpPr>
        <p:spPr/>
        <p:txBody>
          <a:bodyPr/>
          <a:lstStyle/>
          <a:p>
            <a:pPr>
              <a:defRPr/>
            </a:pPr>
            <a:fld id="{57A18CA1-2750-2448-B4B5-4DA9CF251EE2}" type="slidenum">
              <a:rPr lang="en-US" smtClean="0"/>
              <a:pPr>
                <a:defRPr/>
              </a:pPr>
              <a:t>75</a:t>
            </a:fld>
            <a:endParaRPr lang="en-US"/>
          </a:p>
        </p:txBody>
      </p:sp>
      <p:pic>
        <p:nvPicPr>
          <p:cNvPr id="7" name="Picture 6" descr="A picture containing queen, text&#10;&#10;Description automatically generated">
            <a:extLst>
              <a:ext uri="{FF2B5EF4-FFF2-40B4-BE49-F238E27FC236}">
                <a16:creationId xmlns:a16="http://schemas.microsoft.com/office/drawing/2014/main" id="{FF40263C-612C-9A47-A32E-7A84947173E9}"/>
              </a:ext>
            </a:extLst>
          </p:cNvPr>
          <p:cNvPicPr>
            <a:picLocks noChangeAspect="1"/>
          </p:cNvPicPr>
          <p:nvPr/>
        </p:nvPicPr>
        <p:blipFill>
          <a:blip r:embed="rId3"/>
          <a:stretch>
            <a:fillRect/>
          </a:stretch>
        </p:blipFill>
        <p:spPr>
          <a:xfrm>
            <a:off x="3956904" y="3789071"/>
            <a:ext cx="5151600" cy="2520249"/>
          </a:xfrm>
          <a:prstGeom prst="rect">
            <a:avLst/>
          </a:prstGeom>
        </p:spPr>
      </p:pic>
      <p:pic>
        <p:nvPicPr>
          <p:cNvPr id="9" name="Picture 8" descr="A close up of a cage&#10;&#10;Description automatically generated">
            <a:extLst>
              <a:ext uri="{FF2B5EF4-FFF2-40B4-BE49-F238E27FC236}">
                <a16:creationId xmlns:a16="http://schemas.microsoft.com/office/drawing/2014/main" id="{F54E4D73-0879-7D46-BAC5-2C65894B4CDB}"/>
              </a:ext>
            </a:extLst>
          </p:cNvPr>
          <p:cNvPicPr>
            <a:picLocks noChangeAspect="1"/>
          </p:cNvPicPr>
          <p:nvPr/>
        </p:nvPicPr>
        <p:blipFill>
          <a:blip r:embed="rId4"/>
          <a:stretch>
            <a:fillRect/>
          </a:stretch>
        </p:blipFill>
        <p:spPr>
          <a:xfrm>
            <a:off x="107504" y="1666122"/>
            <a:ext cx="3849400" cy="3537478"/>
          </a:xfrm>
          <a:prstGeom prst="rect">
            <a:avLst/>
          </a:prstGeom>
        </p:spPr>
      </p:pic>
    </p:spTree>
    <p:extLst>
      <p:ext uri="{BB962C8B-B14F-4D97-AF65-F5344CB8AC3E}">
        <p14:creationId xmlns:p14="http://schemas.microsoft.com/office/powerpoint/2010/main" val="101494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9BE80-B41C-D04D-9000-FAA300105578}"/>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FC8E75A-4C98-F843-AEA8-5C79D506A17E}"/>
              </a:ext>
            </a:extLst>
          </p:cNvPr>
          <p:cNvSpPr>
            <a:spLocks noGrp="1"/>
          </p:cNvSpPr>
          <p:nvPr>
            <p:ph idx="1"/>
          </p:nvPr>
        </p:nvSpPr>
        <p:spPr/>
        <p:txBody>
          <a:bodyPr>
            <a:normAutofit fontScale="47500" lnSpcReduction="20000"/>
          </a:bodyPr>
          <a:lstStyle/>
          <a:p>
            <a:r>
              <a:rPr lang="en-US" dirty="0"/>
              <a:t>Harish Doraiswamy. Reeb graphs: computation, visualization and applications. PhD Thesis, 2013. </a:t>
            </a:r>
            <a:r>
              <a:rPr lang="en-US" dirty="0">
                <a:hlinkClick r:id="rId2"/>
              </a:rPr>
              <a:t>https://vgl.csa.iisc.ac.in/pub/thesisDetailsPhd.php?pid=002</a:t>
            </a:r>
            <a:r>
              <a:rPr lang="en-US" dirty="0"/>
              <a:t> </a:t>
            </a:r>
          </a:p>
          <a:p>
            <a:r>
              <a:rPr lang="en-US" dirty="0"/>
              <a:t>Raghavendra </a:t>
            </a:r>
            <a:r>
              <a:rPr lang="en-US" dirty="0" err="1"/>
              <a:t>Sridharamurthy</a:t>
            </a:r>
            <a:r>
              <a:rPr lang="en-US" dirty="0"/>
              <a:t>, Talha Bin Masood, </a:t>
            </a:r>
            <a:r>
              <a:rPr lang="en-US" dirty="0" err="1"/>
              <a:t>Adhitya</a:t>
            </a:r>
            <a:r>
              <a:rPr lang="en-US" dirty="0"/>
              <a:t> </a:t>
            </a:r>
            <a:r>
              <a:rPr lang="en-US" dirty="0" err="1"/>
              <a:t>Kamakshidasan</a:t>
            </a:r>
            <a:r>
              <a:rPr lang="en-US" dirty="0"/>
              <a:t> and Vijay Natarajan. Edit distance between merge trees. IEEE Transactions on Visualization and Computer Graphics, 2019. </a:t>
            </a:r>
            <a:r>
              <a:rPr lang="en-US" dirty="0">
                <a:hlinkClick r:id="rId3"/>
              </a:rPr>
              <a:t>https://vgl.csa.iisc.ac.in/pub/paper.php?pid=056</a:t>
            </a:r>
            <a:r>
              <a:rPr lang="en-US" dirty="0"/>
              <a:t> </a:t>
            </a:r>
          </a:p>
          <a:p>
            <a:r>
              <a:rPr lang="en-US" dirty="0" err="1"/>
              <a:t>Kree</a:t>
            </a:r>
            <a:r>
              <a:rPr lang="en-US" dirty="0"/>
              <a:t> Cole-</a:t>
            </a:r>
            <a:r>
              <a:rPr lang="en-US" dirty="0" err="1"/>
              <a:t>MacLaughlin</a:t>
            </a:r>
            <a:r>
              <a:rPr lang="en-US" dirty="0"/>
              <a:t>, Herbert Edelsbrunner, John Harer, Vijay Natarajan, and Valerio Pascucci. Loops in Reeb graphs of 2-manifolds. Discrete and Computational Geometry, 32(2), 2004, 231-244. </a:t>
            </a:r>
            <a:r>
              <a:rPr lang="en-US" dirty="0">
                <a:hlinkClick r:id="rId4"/>
              </a:rPr>
              <a:t>https://www.csa.iisc.ac.in/~vijayn/research/papers/LoopsInReebGraphsDCG2004.pdf</a:t>
            </a:r>
            <a:r>
              <a:rPr lang="en-US" dirty="0"/>
              <a:t> </a:t>
            </a:r>
          </a:p>
          <a:p>
            <a:endParaRPr lang="en-US" dirty="0"/>
          </a:p>
          <a:p>
            <a:r>
              <a:rPr lang="en-US" dirty="0">
                <a:solidFill>
                  <a:srgbClr val="AB7942"/>
                </a:solidFill>
              </a:rPr>
              <a:t>Herbert Edelsbrunner and John Harer. Computational Topology : An Introduction. AMS, 2009. ISBN: 978-0-8218-4925-5.</a:t>
            </a:r>
          </a:p>
          <a:p>
            <a:r>
              <a:rPr lang="en-US" dirty="0">
                <a:solidFill>
                  <a:srgbClr val="AB7942"/>
                </a:solidFill>
              </a:rPr>
              <a:t>Ulrich Bauer, </a:t>
            </a:r>
            <a:r>
              <a:rPr lang="en-US" dirty="0" err="1">
                <a:solidFill>
                  <a:srgbClr val="AB7942"/>
                </a:solidFill>
              </a:rPr>
              <a:t>Xiaoyin</a:t>
            </a:r>
            <a:r>
              <a:rPr lang="en-US" dirty="0">
                <a:solidFill>
                  <a:srgbClr val="AB7942"/>
                </a:solidFill>
              </a:rPr>
              <a:t> Ge, and </a:t>
            </a:r>
            <a:r>
              <a:rPr lang="en-US" dirty="0" err="1">
                <a:solidFill>
                  <a:srgbClr val="AB7942"/>
                </a:solidFill>
              </a:rPr>
              <a:t>Yusu</a:t>
            </a:r>
            <a:r>
              <a:rPr lang="en-US" dirty="0">
                <a:solidFill>
                  <a:srgbClr val="AB7942"/>
                </a:solidFill>
              </a:rPr>
              <a:t> Wang. Measuring distance between Reeb graphs. </a:t>
            </a:r>
            <a:r>
              <a:rPr lang="en-US" dirty="0" err="1">
                <a:solidFill>
                  <a:srgbClr val="AB7942"/>
                </a:solidFill>
              </a:rPr>
              <a:t>SoCG</a:t>
            </a:r>
            <a:r>
              <a:rPr lang="en-US" dirty="0">
                <a:solidFill>
                  <a:srgbClr val="AB7942"/>
                </a:solidFill>
              </a:rPr>
              <a:t>, 2014. </a:t>
            </a:r>
            <a:r>
              <a:rPr lang="en-US" dirty="0">
                <a:solidFill>
                  <a:srgbClr val="AB7942"/>
                </a:solidFill>
                <a:hlinkClick r:id="rId5">
                  <a:extLst>
                    <a:ext uri="{A12FA001-AC4F-418D-AE19-62706E023703}">
                      <ahyp:hlinkClr xmlns="" xmlns:ahyp="http://schemas.microsoft.com/office/drawing/2018/hyperlinkcolor" val="tx"/>
                    </a:ext>
                  </a:extLst>
                </a:hlinkClick>
              </a:rPr>
              <a:t>https://arxiv.org/pdf/1307.2839</a:t>
            </a:r>
            <a:r>
              <a:rPr lang="en-US" dirty="0">
                <a:solidFill>
                  <a:srgbClr val="AB7942"/>
                </a:solidFill>
              </a:rPr>
              <a:t> </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668B5DAD-3C6F-6C4E-9586-A8EAA51F129F}"/>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F726F55F-B33F-E74A-99EA-CE0EDF0FD337}"/>
              </a:ext>
            </a:extLst>
          </p:cNvPr>
          <p:cNvSpPr>
            <a:spLocks noGrp="1"/>
          </p:cNvSpPr>
          <p:nvPr>
            <p:ph type="ftr" sz="quarter" idx="11"/>
          </p:nvPr>
        </p:nvSpPr>
        <p:spPr/>
        <p:txBody>
          <a:bodyPr/>
          <a:lstStyle/>
          <a:p>
            <a:r>
              <a:rPr lang="en-IN"/>
              <a:t>ACM Summer School 2019 : Reeb Graphs and Applications</a:t>
            </a:r>
            <a:endParaRPr lang="en-US" dirty="0"/>
          </a:p>
        </p:txBody>
      </p:sp>
      <p:sp>
        <p:nvSpPr>
          <p:cNvPr id="6" name="Slide Number Placeholder 5">
            <a:extLst>
              <a:ext uri="{FF2B5EF4-FFF2-40B4-BE49-F238E27FC236}">
                <a16:creationId xmlns:a16="http://schemas.microsoft.com/office/drawing/2014/main" id="{7EC2C2C8-F168-144F-A3C4-9C4BD3331FF3}"/>
              </a:ext>
            </a:extLst>
          </p:cNvPr>
          <p:cNvSpPr>
            <a:spLocks noGrp="1"/>
          </p:cNvSpPr>
          <p:nvPr>
            <p:ph type="sldNum" sz="quarter" idx="12"/>
          </p:nvPr>
        </p:nvSpPr>
        <p:spPr/>
        <p:txBody>
          <a:bodyPr/>
          <a:lstStyle/>
          <a:p>
            <a:fld id="{2BB2C10A-8FDE-DC48-BE6E-11A39CCD29F1}" type="slidenum">
              <a:rPr lang="en-US" smtClean="0"/>
              <a:pPr/>
              <a:t>76</a:t>
            </a:fld>
            <a:endParaRPr lang="en-US"/>
          </a:p>
        </p:txBody>
      </p:sp>
    </p:spTree>
    <p:extLst>
      <p:ext uri="{BB962C8B-B14F-4D97-AF65-F5344CB8AC3E}">
        <p14:creationId xmlns:p14="http://schemas.microsoft.com/office/powerpoint/2010/main" val="914050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F44B2B-2FAE-9F44-ADAE-142C15F5614A}"/>
              </a:ext>
            </a:extLst>
          </p:cNvPr>
          <p:cNvPicPr>
            <a:picLocks noChangeAspect="1"/>
          </p:cNvPicPr>
          <p:nvPr/>
        </p:nvPicPr>
        <p:blipFill>
          <a:blip r:embed="rId3"/>
          <a:stretch>
            <a:fillRect/>
          </a:stretch>
        </p:blipFill>
        <p:spPr>
          <a:xfrm>
            <a:off x="6890896" y="1084250"/>
            <a:ext cx="2217608" cy="3160092"/>
          </a:xfrm>
          <a:prstGeom prst="rect">
            <a:avLst/>
          </a:prstGeom>
        </p:spPr>
      </p:pic>
      <p:sp>
        <p:nvSpPr>
          <p:cNvPr id="102402" name="Title 1"/>
          <p:cNvSpPr>
            <a:spLocks noGrp="1"/>
          </p:cNvSpPr>
          <p:nvPr>
            <p:ph type="title"/>
          </p:nvPr>
        </p:nvSpPr>
        <p:spPr/>
        <p:txBody>
          <a:bodyPr/>
          <a:lstStyle/>
          <a:p>
            <a:r>
              <a:rPr lang="en-US" dirty="0">
                <a:latin typeface="Century Gothic" charset="0"/>
                <a:ea typeface="ＭＳ Ｐゴシック" charset="0"/>
              </a:rPr>
              <a:t>Summary</a:t>
            </a:r>
          </a:p>
        </p:txBody>
      </p:sp>
      <p:sp>
        <p:nvSpPr>
          <p:cNvPr id="860166" name="Rectangle 6"/>
          <p:cNvSpPr>
            <a:spLocks noGrp="1" noChangeArrowheads="1"/>
          </p:cNvSpPr>
          <p:nvPr>
            <p:ph idx="1"/>
          </p:nvPr>
        </p:nvSpPr>
        <p:spPr>
          <a:xfrm>
            <a:off x="685800" y="1981200"/>
            <a:ext cx="6982544" cy="4112096"/>
          </a:xfrm>
        </p:spPr>
        <p:txBody>
          <a:bodyPr>
            <a:noAutofit/>
          </a:bodyPr>
          <a:lstStyle/>
          <a:p>
            <a:pPr>
              <a:lnSpc>
                <a:spcPct val="110000"/>
              </a:lnSpc>
              <a:buClr>
                <a:schemeClr val="tx1"/>
              </a:buClr>
              <a:defRPr/>
            </a:pPr>
            <a:r>
              <a:rPr lang="en-US" sz="2400" dirty="0"/>
              <a:t>Data is large in size and feature-rich</a:t>
            </a:r>
          </a:p>
          <a:p>
            <a:pPr>
              <a:lnSpc>
                <a:spcPct val="110000"/>
              </a:lnSpc>
              <a:buClr>
                <a:schemeClr val="tx1"/>
              </a:buClr>
              <a:defRPr/>
            </a:pPr>
            <a:r>
              <a:rPr lang="en-US" sz="2400" dirty="0"/>
              <a:t>Abstract / topology-based representations</a:t>
            </a:r>
          </a:p>
          <a:p>
            <a:pPr>
              <a:lnSpc>
                <a:spcPct val="110000"/>
              </a:lnSpc>
              <a:buClr>
                <a:schemeClr val="tx1"/>
              </a:buClr>
              <a:defRPr/>
            </a:pPr>
            <a:r>
              <a:rPr lang="en-US" sz="2400" dirty="0"/>
              <a:t>Reeb graph</a:t>
            </a:r>
          </a:p>
          <a:p>
            <a:pPr lvl="1">
              <a:lnSpc>
                <a:spcPct val="110000"/>
              </a:lnSpc>
              <a:buClr>
                <a:schemeClr val="tx1"/>
              </a:buClr>
              <a:defRPr/>
            </a:pPr>
            <a:r>
              <a:rPr lang="en-US" sz="2000" dirty="0"/>
              <a:t>Captures level set topology</a:t>
            </a:r>
          </a:p>
          <a:p>
            <a:pPr lvl="1">
              <a:lnSpc>
                <a:spcPct val="110000"/>
              </a:lnSpc>
              <a:buClr>
                <a:schemeClr val="tx1"/>
              </a:buClr>
              <a:defRPr/>
            </a:pPr>
            <a:r>
              <a:rPr lang="en-US" sz="2000" dirty="0"/>
              <a:t>Provable properties</a:t>
            </a:r>
          </a:p>
          <a:p>
            <a:pPr lvl="1">
              <a:lnSpc>
                <a:spcPct val="110000"/>
              </a:lnSpc>
              <a:buClr>
                <a:schemeClr val="tx1"/>
              </a:buClr>
              <a:defRPr/>
            </a:pPr>
            <a:r>
              <a:rPr lang="en-US" sz="2000" dirty="0"/>
              <a:t>Simple yet effective</a:t>
            </a:r>
          </a:p>
          <a:p>
            <a:pPr>
              <a:lnSpc>
                <a:spcPct val="110000"/>
              </a:lnSpc>
              <a:buClr>
                <a:schemeClr val="tx1"/>
              </a:buClr>
              <a:defRPr/>
            </a:pPr>
            <a:r>
              <a:rPr lang="en-US" sz="2400" dirty="0"/>
              <a:t>Webserver and libraries at </a:t>
            </a:r>
            <a:r>
              <a:rPr lang="en-US" sz="2400" dirty="0">
                <a:solidFill>
                  <a:srgbClr val="000000"/>
                </a:solidFill>
                <a:hlinkClick r:id="rId4"/>
              </a:rPr>
              <a:t>vgl.csa.iisc.ac.in</a:t>
            </a:r>
            <a:r>
              <a:rPr lang="en-US" sz="2400" dirty="0">
                <a:solidFill>
                  <a:srgbClr val="000000"/>
                </a:solidFill>
              </a:rPr>
              <a:t> </a:t>
            </a:r>
            <a:endParaRPr lang="en-US" sz="2400" dirty="0">
              <a:solidFill>
                <a:srgbClr val="0000FF"/>
              </a:solidFill>
            </a:endParaRPr>
          </a:p>
        </p:txBody>
      </p:sp>
      <p:sp>
        <p:nvSpPr>
          <p:cNvPr id="2" name="Date Placeholder 1"/>
          <p:cNvSpPr>
            <a:spLocks noGrp="1"/>
          </p:cNvSpPr>
          <p:nvPr>
            <p:ph type="dt" sz="half" idx="10"/>
          </p:nvPr>
        </p:nvSpPr>
        <p:spPr/>
        <p:txBody>
          <a:bodyPr/>
          <a:lstStyle/>
          <a:p>
            <a:pPr>
              <a:defRPr/>
            </a:pPr>
            <a:r>
              <a:rPr lang="en-IN"/>
              <a:t>Vijay Natarajan</a:t>
            </a:r>
            <a:endParaRPr lang="en-US"/>
          </a:p>
        </p:txBody>
      </p:sp>
      <p:sp>
        <p:nvSpPr>
          <p:cNvPr id="102405"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ro-RO" sz="900">
                <a:solidFill>
                  <a:srgbClr val="000000"/>
                </a:solidFill>
                <a:latin typeface="Century Gothic" charset="0"/>
                <a:cs typeface="Century Gothic" charset="0"/>
              </a:rPr>
              <a:t>ACM Summer School 2019 : Reeb Graphs and Applications</a:t>
            </a:r>
            <a:endParaRPr lang="en-US" sz="900" dirty="0">
              <a:solidFill>
                <a:srgbClr val="000000"/>
              </a:solidFill>
              <a:latin typeface="Century Gothic" charset="0"/>
              <a:cs typeface="Century Gothic" charset="0"/>
            </a:endParaRPr>
          </a:p>
        </p:txBody>
      </p:sp>
      <p:sp>
        <p:nvSpPr>
          <p:cNvPr id="3" name="Slide Number Placeholder 2"/>
          <p:cNvSpPr>
            <a:spLocks noGrp="1"/>
          </p:cNvSpPr>
          <p:nvPr>
            <p:ph type="sldNum" sz="quarter" idx="12"/>
          </p:nvPr>
        </p:nvSpPr>
        <p:spPr/>
        <p:txBody>
          <a:bodyPr/>
          <a:lstStyle/>
          <a:p>
            <a:pPr>
              <a:defRPr/>
            </a:pPr>
            <a:fld id="{587F5C1B-BC4D-2549-8E8D-AAD6088CAA6C}" type="slidenum">
              <a:rPr lang="en-US" smtClean="0"/>
              <a:pPr>
                <a:defRPr/>
              </a:pPr>
              <a:t>77</a:t>
            </a:fld>
            <a:endParaRPr lang="en-US"/>
          </a:p>
        </p:txBody>
      </p:sp>
      <p:grpSp>
        <p:nvGrpSpPr>
          <p:cNvPr id="10" name="Group 9">
            <a:extLst>
              <a:ext uri="{FF2B5EF4-FFF2-40B4-BE49-F238E27FC236}">
                <a16:creationId xmlns:a16="http://schemas.microsoft.com/office/drawing/2014/main" id="{0FCBE041-AF4B-3143-A5A3-970824B51091}"/>
              </a:ext>
            </a:extLst>
          </p:cNvPr>
          <p:cNvGrpSpPr/>
          <p:nvPr/>
        </p:nvGrpSpPr>
        <p:grpSpPr>
          <a:xfrm>
            <a:off x="1115616" y="5661248"/>
            <a:ext cx="2657000" cy="432048"/>
            <a:chOff x="179512" y="5301208"/>
            <a:chExt cx="2657000" cy="432048"/>
          </a:xfrm>
        </p:grpSpPr>
        <p:sp>
          <p:nvSpPr>
            <p:cNvPr id="12" name="Content Placeholder 13">
              <a:extLst>
                <a:ext uri="{FF2B5EF4-FFF2-40B4-BE49-F238E27FC236}">
                  <a16:creationId xmlns:a16="http://schemas.microsoft.com/office/drawing/2014/main" id="{A75A15CF-B9D6-564E-A329-ADC7E016A2C4}"/>
                </a:ext>
              </a:extLst>
            </p:cNvPr>
            <p:cNvSpPr txBox="1">
              <a:spLocks/>
            </p:cNvSpPr>
            <p:nvPr/>
          </p:nvSpPr>
          <p:spPr>
            <a:xfrm>
              <a:off x="1612376" y="5333146"/>
              <a:ext cx="1224136" cy="400110"/>
            </a:xfrm>
            <a:prstGeom prst="rect">
              <a:avLst/>
            </a:prstGeom>
          </p:spPr>
          <p:txBody>
            <a:bodyPr wrap="square" lIns="14400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charset="2"/>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charset="2"/>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marL="0" indent="0">
                <a:buFontTx/>
                <a:buNone/>
              </a:pPr>
              <a:r>
                <a:rPr lang="en-US" sz="2000" dirty="0">
                  <a:latin typeface="Century Gothic" charset="0"/>
                  <a:ea typeface="ＭＳ Ｐゴシック" charset="0"/>
                </a:rPr>
                <a:t>: </a:t>
              </a:r>
              <a:r>
                <a:rPr lang="en-US" sz="2000" dirty="0" err="1">
                  <a:latin typeface="Century Gothic" charset="0"/>
                  <a:ea typeface="ＭＳ Ｐゴシック" charset="0"/>
                </a:rPr>
                <a:t>VGLIISc</a:t>
              </a:r>
              <a:endParaRPr lang="en-US" sz="2000" dirty="0">
                <a:latin typeface="Century Gothic" charset="0"/>
                <a:ea typeface="ＭＳ Ｐゴシック" charset="0"/>
              </a:endParaRPr>
            </a:p>
          </p:txBody>
        </p:sp>
        <p:pic>
          <p:nvPicPr>
            <p:cNvPr id="14" name="Picture 13">
              <a:extLst>
                <a:ext uri="{FF2B5EF4-FFF2-40B4-BE49-F238E27FC236}">
                  <a16:creationId xmlns:a16="http://schemas.microsoft.com/office/drawing/2014/main" id="{462522A9-DF60-CD48-8866-BE0699F04E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5301208"/>
              <a:ext cx="1512000" cy="360000"/>
            </a:xfrm>
            <a:prstGeom prst="rect">
              <a:avLst/>
            </a:prstGeom>
          </p:spPr>
        </p:pic>
      </p:grpSp>
    </p:spTree>
    <p:extLst>
      <p:ext uri="{BB962C8B-B14F-4D97-AF65-F5344CB8AC3E}">
        <p14:creationId xmlns:p14="http://schemas.microsoft.com/office/powerpoint/2010/main" val="107487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016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016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016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016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6016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66"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IN"/>
              <a:t>Vijay Natarajan</a:t>
            </a:r>
            <a:endParaRPr lang="en-US"/>
          </a:p>
        </p:txBody>
      </p:sp>
      <p:sp>
        <p:nvSpPr>
          <p:cNvPr id="9" name="Footer Placeholder 4"/>
          <p:cNvSpPr>
            <a:spLocks noGrp="1"/>
          </p:cNvSpPr>
          <p:nvPr>
            <p:ph type="ftr" sz="quarter" idx="11"/>
          </p:nvPr>
        </p:nvSpPr>
        <p:spPr/>
        <p:txBody>
          <a:bodyPr/>
          <a:lstStyle/>
          <a:p>
            <a:r>
              <a:rPr lang="en-IN"/>
              <a:t>ACM Summer School 2019 : Reeb Graphs and Applications</a:t>
            </a:r>
            <a:endParaRPr lang="en-US"/>
          </a:p>
        </p:txBody>
      </p:sp>
      <p:sp>
        <p:nvSpPr>
          <p:cNvPr id="10" name="Slide Number Placeholder 5"/>
          <p:cNvSpPr>
            <a:spLocks noGrp="1"/>
          </p:cNvSpPr>
          <p:nvPr>
            <p:ph type="sldNum" sz="quarter" idx="12"/>
          </p:nvPr>
        </p:nvSpPr>
        <p:spPr/>
        <p:txBody>
          <a:bodyPr/>
          <a:lstStyle/>
          <a:p>
            <a:fld id="{9ADA4997-0B5E-7D48-A696-FCB8D9378336}" type="slidenum">
              <a:rPr lang="en-US"/>
              <a:pPr/>
              <a:t>78</a:t>
            </a:fld>
            <a:endParaRPr lang="en-US"/>
          </a:p>
        </p:txBody>
      </p:sp>
      <p:sp>
        <p:nvSpPr>
          <p:cNvPr id="110594" name="Rectangle 2"/>
          <p:cNvSpPr>
            <a:spLocks noGrp="1" noChangeArrowheads="1"/>
          </p:cNvSpPr>
          <p:nvPr>
            <p:ph type="title"/>
          </p:nvPr>
        </p:nvSpPr>
        <p:spPr/>
        <p:txBody>
          <a:bodyPr/>
          <a:lstStyle/>
          <a:p>
            <a:r>
              <a:rPr lang="en-US"/>
              <a:t>Splitting Saddles</a:t>
            </a:r>
          </a:p>
        </p:txBody>
      </p:sp>
      <p:grpSp>
        <p:nvGrpSpPr>
          <p:cNvPr id="110596" name="Group 4"/>
          <p:cNvGrpSpPr>
            <a:grpSpLocks noChangeAspect="1"/>
          </p:cNvGrpSpPr>
          <p:nvPr/>
        </p:nvGrpSpPr>
        <p:grpSpPr bwMode="auto">
          <a:xfrm>
            <a:off x="2925000" y="2420888"/>
            <a:ext cx="3294000" cy="1439743"/>
            <a:chOff x="1200" y="1356"/>
            <a:chExt cx="3340" cy="1460"/>
          </a:xfrm>
        </p:grpSpPr>
        <p:pic>
          <p:nvPicPr>
            <p:cNvPr id="110597" name="Picture 5"/>
            <p:cNvPicPr>
              <a:picLocks noChangeAspect="1" noChangeArrowheads="1"/>
            </p:cNvPicPr>
            <p:nvPr/>
          </p:nvPicPr>
          <p:blipFill>
            <a:blip r:embed="rId3">
              <a:lum bright="-28000" contrast="-8000"/>
              <a:extLst>
                <a:ext uri="{28A0092B-C50C-407E-A947-70E740481C1C}">
                  <a14:useLocalDpi xmlns:a14="http://schemas.microsoft.com/office/drawing/2010/main" val="0"/>
                </a:ext>
              </a:extLst>
            </a:blip>
            <a:srcRect/>
            <a:stretch>
              <a:fillRect/>
            </a:stretch>
          </p:blipFill>
          <p:spPr bwMode="auto">
            <a:xfrm>
              <a:off x="1200" y="1356"/>
              <a:ext cx="3340" cy="1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10598" name="Picture 6"/>
            <p:cNvPicPr>
              <a:picLocks noChangeAspect="1" noChangeArrowheads="1"/>
            </p:cNvPicPr>
            <p:nvPr/>
          </p:nvPicPr>
          <p:blipFill>
            <a:blip r:embed="rId4">
              <a:clrChange>
                <a:clrFrom>
                  <a:srgbClr val="FAFEFF"/>
                </a:clrFrom>
                <a:clrTo>
                  <a:srgbClr val="FAFE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rot="-16200000">
              <a:off x="3553" y="1921"/>
              <a:ext cx="201" cy="181"/>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599" name="Picture 7"/>
            <p:cNvPicPr>
              <a:picLocks noChangeAspect="1" noChangeArrowheads="1"/>
            </p:cNvPicPr>
            <p:nvPr/>
          </p:nvPicPr>
          <p:blipFill>
            <a:blip r:embed="rId4">
              <a:clrChange>
                <a:clrFrom>
                  <a:srgbClr val="FAFEFF"/>
                </a:clrFrom>
                <a:clrTo>
                  <a:srgbClr val="FAFE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rot="-21600000">
              <a:off x="3686" y="2074"/>
              <a:ext cx="201" cy="181"/>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61221AE3-A004-714A-A70D-F4D724570CFE}"/>
              </a:ext>
            </a:extLst>
          </p:cNvPr>
          <p:cNvPicPr>
            <a:picLocks noChangeAspect="1"/>
          </p:cNvPicPr>
          <p:nvPr/>
        </p:nvPicPr>
        <p:blipFill>
          <a:blip r:embed="rId5"/>
          <a:stretch>
            <a:fillRect/>
          </a:stretch>
        </p:blipFill>
        <p:spPr>
          <a:xfrm>
            <a:off x="1383506" y="4158484"/>
            <a:ext cx="6680200" cy="1841500"/>
          </a:xfrm>
          <a:prstGeom prst="rect">
            <a:avLst/>
          </a:prstGeom>
        </p:spPr>
      </p:pic>
    </p:spTree>
    <p:extLst>
      <p:ext uri="{BB962C8B-B14F-4D97-AF65-F5344CB8AC3E}">
        <p14:creationId xmlns:p14="http://schemas.microsoft.com/office/powerpoint/2010/main" val="3089942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D56A-CB4E-9047-9189-2F3C236E6FA9}"/>
              </a:ext>
            </a:extLst>
          </p:cNvPr>
          <p:cNvSpPr>
            <a:spLocks noGrp="1"/>
          </p:cNvSpPr>
          <p:nvPr>
            <p:ph type="title"/>
          </p:nvPr>
        </p:nvSpPr>
        <p:spPr/>
        <p:txBody>
          <a:bodyPr/>
          <a:lstStyle/>
          <a:p>
            <a:r>
              <a:rPr lang="en-US" dirty="0"/>
              <a:t>What is a Reeb Graph?</a:t>
            </a:r>
          </a:p>
        </p:txBody>
      </p:sp>
      <p:sp>
        <p:nvSpPr>
          <p:cNvPr id="3" name="Content Placeholder 2">
            <a:extLst>
              <a:ext uri="{FF2B5EF4-FFF2-40B4-BE49-F238E27FC236}">
                <a16:creationId xmlns:a16="http://schemas.microsoft.com/office/drawing/2014/main" id="{3A5F0C0B-C6D8-D649-A79A-2510D4367787}"/>
              </a:ext>
            </a:extLst>
          </p:cNvPr>
          <p:cNvSpPr>
            <a:spLocks noGrp="1"/>
          </p:cNvSpPr>
          <p:nvPr>
            <p:ph idx="1"/>
          </p:nvPr>
        </p:nvSpPr>
        <p:spPr/>
        <p:txBody>
          <a:bodyPr>
            <a:normAutofit fontScale="92500" lnSpcReduction="10000"/>
          </a:bodyPr>
          <a:lstStyle/>
          <a:p>
            <a:r>
              <a:rPr lang="en-US" dirty="0"/>
              <a:t>A topological structure</a:t>
            </a:r>
          </a:p>
          <a:p>
            <a:r>
              <a:rPr lang="en-US" dirty="0"/>
              <a:t>Abstract representation of level set topology</a:t>
            </a:r>
          </a:p>
          <a:p>
            <a:r>
              <a:rPr lang="en-US" dirty="0">
                <a:solidFill>
                  <a:schemeClr val="accent2">
                    <a:lumMod val="50000"/>
                  </a:schemeClr>
                </a:solidFill>
              </a:rPr>
              <a:t>The graph that we saw in the video …</a:t>
            </a:r>
          </a:p>
          <a:p>
            <a:r>
              <a:rPr lang="en-US" dirty="0"/>
              <a:t>Why are we studying this structure?</a:t>
            </a:r>
          </a:p>
          <a:p>
            <a:pPr lvl="1"/>
            <a:r>
              <a:rPr lang="en-US" dirty="0"/>
              <a:t>Enables feature-directed analysis of data</a:t>
            </a:r>
          </a:p>
          <a:p>
            <a:pPr lvl="1"/>
            <a:r>
              <a:rPr lang="en-US" dirty="0"/>
              <a:t>Simple but powerful, provable properties</a:t>
            </a:r>
          </a:p>
          <a:p>
            <a:pPr lvl="1"/>
            <a:r>
              <a:rPr lang="en-US" dirty="0"/>
              <a:t>Further applications during last lecture, hands-on session</a:t>
            </a:r>
          </a:p>
        </p:txBody>
      </p:sp>
      <p:sp>
        <p:nvSpPr>
          <p:cNvPr id="4" name="Date Placeholder 3">
            <a:extLst>
              <a:ext uri="{FF2B5EF4-FFF2-40B4-BE49-F238E27FC236}">
                <a16:creationId xmlns:a16="http://schemas.microsoft.com/office/drawing/2014/main" id="{4B3EB99B-4357-324D-B69C-45BD45E8B9EC}"/>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763AEF4F-9070-554C-8443-B5401B1EE375}"/>
              </a:ext>
            </a:extLst>
          </p:cNvPr>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a:extLst>
              <a:ext uri="{FF2B5EF4-FFF2-40B4-BE49-F238E27FC236}">
                <a16:creationId xmlns:a16="http://schemas.microsoft.com/office/drawing/2014/main" id="{1511EEBC-53C7-AF4C-B313-7F49C6C17232}"/>
              </a:ext>
            </a:extLst>
          </p:cNvPr>
          <p:cNvSpPr>
            <a:spLocks noGrp="1"/>
          </p:cNvSpPr>
          <p:nvPr>
            <p:ph type="sldNum" sz="quarter" idx="12"/>
          </p:nvPr>
        </p:nvSpPr>
        <p:spPr/>
        <p:txBody>
          <a:bodyPr/>
          <a:lstStyle/>
          <a:p>
            <a:fld id="{2BB2C10A-8FDE-DC48-BE6E-11A39CCD29F1}" type="slidenum">
              <a:rPr lang="en-US" smtClean="0"/>
              <a:pPr/>
              <a:t>7</a:t>
            </a:fld>
            <a:endParaRPr lang="en-US"/>
          </a:p>
        </p:txBody>
      </p:sp>
    </p:spTree>
    <p:extLst>
      <p:ext uri="{BB962C8B-B14F-4D97-AF65-F5344CB8AC3E}">
        <p14:creationId xmlns:p14="http://schemas.microsoft.com/office/powerpoint/2010/main" val="149269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D56A-CB4E-9047-9189-2F3C236E6FA9}"/>
              </a:ext>
            </a:extLst>
          </p:cNvPr>
          <p:cNvSpPr>
            <a:spLocks noGrp="1"/>
          </p:cNvSpPr>
          <p:nvPr>
            <p:ph type="title"/>
          </p:nvPr>
        </p:nvSpPr>
        <p:spPr/>
        <p:txBody>
          <a:bodyPr/>
          <a:lstStyle/>
          <a:p>
            <a:r>
              <a:rPr lang="en-US" dirty="0"/>
              <a:t>Today - 1</a:t>
            </a:r>
          </a:p>
        </p:txBody>
      </p:sp>
      <p:sp>
        <p:nvSpPr>
          <p:cNvPr id="3" name="Content Placeholder 2">
            <a:extLst>
              <a:ext uri="{FF2B5EF4-FFF2-40B4-BE49-F238E27FC236}">
                <a16:creationId xmlns:a16="http://schemas.microsoft.com/office/drawing/2014/main" id="{3A5F0C0B-C6D8-D649-A79A-2510D4367787}"/>
              </a:ext>
            </a:extLst>
          </p:cNvPr>
          <p:cNvSpPr>
            <a:spLocks noGrp="1"/>
          </p:cNvSpPr>
          <p:nvPr>
            <p:ph idx="1"/>
          </p:nvPr>
        </p:nvSpPr>
        <p:spPr/>
        <p:txBody>
          <a:bodyPr>
            <a:normAutofit/>
          </a:bodyPr>
          <a:lstStyle/>
          <a:p>
            <a:r>
              <a:rPr lang="en-US" dirty="0"/>
              <a:t>Scalar functions, critical points</a:t>
            </a:r>
          </a:p>
          <a:p>
            <a:r>
              <a:rPr lang="en-US" dirty="0"/>
              <a:t>Morse function, Morse lemma</a:t>
            </a:r>
          </a:p>
          <a:p>
            <a:r>
              <a:rPr lang="en-US" dirty="0"/>
              <a:t>Level set / isosurface topology</a:t>
            </a:r>
          </a:p>
          <a:p>
            <a:r>
              <a:rPr lang="en-US" dirty="0"/>
              <a:t>PL functions</a:t>
            </a:r>
          </a:p>
          <a:p>
            <a:r>
              <a:rPr lang="en-US" dirty="0"/>
              <a:t>Reeb graph</a:t>
            </a:r>
          </a:p>
          <a:p>
            <a:pPr lvl="1"/>
            <a:r>
              <a:rPr lang="en-US" dirty="0"/>
              <a:t>Definition</a:t>
            </a:r>
          </a:p>
          <a:p>
            <a:pPr lvl="1"/>
            <a:r>
              <a:rPr lang="en-US" dirty="0"/>
              <a:t>Examples</a:t>
            </a:r>
          </a:p>
        </p:txBody>
      </p:sp>
      <p:sp>
        <p:nvSpPr>
          <p:cNvPr id="4" name="Date Placeholder 3">
            <a:extLst>
              <a:ext uri="{FF2B5EF4-FFF2-40B4-BE49-F238E27FC236}">
                <a16:creationId xmlns:a16="http://schemas.microsoft.com/office/drawing/2014/main" id="{4B3EB99B-4357-324D-B69C-45BD45E8B9EC}"/>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763AEF4F-9070-554C-8443-B5401B1EE375}"/>
              </a:ext>
            </a:extLst>
          </p:cNvPr>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a:extLst>
              <a:ext uri="{FF2B5EF4-FFF2-40B4-BE49-F238E27FC236}">
                <a16:creationId xmlns:a16="http://schemas.microsoft.com/office/drawing/2014/main" id="{1511EEBC-53C7-AF4C-B313-7F49C6C17232}"/>
              </a:ext>
            </a:extLst>
          </p:cNvPr>
          <p:cNvSpPr>
            <a:spLocks noGrp="1"/>
          </p:cNvSpPr>
          <p:nvPr>
            <p:ph type="sldNum" sz="quarter" idx="12"/>
          </p:nvPr>
        </p:nvSpPr>
        <p:spPr/>
        <p:txBody>
          <a:bodyPr/>
          <a:lstStyle/>
          <a:p>
            <a:fld id="{2BB2C10A-8FDE-DC48-BE6E-11A39CCD29F1}" type="slidenum">
              <a:rPr lang="en-US" smtClean="0"/>
              <a:pPr/>
              <a:t>8</a:t>
            </a:fld>
            <a:endParaRPr lang="en-US"/>
          </a:p>
        </p:txBody>
      </p:sp>
    </p:spTree>
    <p:extLst>
      <p:ext uri="{BB962C8B-B14F-4D97-AF65-F5344CB8AC3E}">
        <p14:creationId xmlns:p14="http://schemas.microsoft.com/office/powerpoint/2010/main" val="1528085420"/>
      </p:ext>
    </p:extLst>
  </p:cSld>
  <p:clrMapOvr>
    <a:masterClrMapping/>
  </p:clrMapOvr>
  <p:timing>
    <p:tnLst>
      <p:par>
        <p:cTn id="1" dur="indefinite" restart="never" nodeType="tmRoot"/>
      </p:par>
    </p:tnLst>
  </p:timing>
</p:sld>
</file>

<file path=ppt/theme/theme1.xml><?xml version="1.0" encoding="utf-8"?>
<a:theme xmlns:a="http://schemas.openxmlformats.org/drawingml/2006/main" name="Grayscale">
  <a:themeElements>
    <a:clrScheme name="Graysca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fontScheme name="Grayscale">
      <a:majorFont>
        <a:latin typeface="Century Gothic"/>
        <a:ea typeface="Osaka"/>
        <a:cs typeface="Osaka"/>
      </a:majorFont>
      <a:minorFont>
        <a:latin typeface="Century Gothic"/>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Graysc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aysca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aysca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ayscale 4">
        <a:dk1>
          <a:srgbClr val="000000"/>
        </a:dk1>
        <a:lt1>
          <a:srgbClr val="FFFFFF"/>
        </a:lt1>
        <a:dk2>
          <a:srgbClr val="000000"/>
        </a:dk2>
        <a:lt2>
          <a:srgbClr val="969696"/>
        </a:lt2>
        <a:accent1>
          <a:srgbClr val="FFFFFF"/>
        </a:accent1>
        <a:accent2>
          <a:srgbClr val="8DC6FF"/>
        </a:accent2>
        <a:accent3>
          <a:srgbClr val="FFFFFF"/>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ayscale 5">
        <a:dk1>
          <a:srgbClr val="000000"/>
        </a:dk1>
        <a:lt1>
          <a:srgbClr val="FFFFFF"/>
        </a:lt1>
        <a:dk2>
          <a:srgbClr val="000000"/>
        </a:dk2>
        <a:lt2>
          <a:srgbClr val="777777"/>
        </a:lt2>
        <a:accent1>
          <a:srgbClr val="909082"/>
        </a:accent1>
        <a:accent2>
          <a:srgbClr val="809EA8"/>
        </a:accent2>
        <a:accent3>
          <a:srgbClr val="FFFFFF"/>
        </a:accent3>
        <a:accent4>
          <a:srgbClr val="000000"/>
        </a:accent4>
        <a:accent5>
          <a:srgbClr val="C6C6C1"/>
        </a:accent5>
        <a:accent6>
          <a:srgbClr val="738F98"/>
        </a:accent6>
        <a:hlink>
          <a:srgbClr val="FFCC66"/>
        </a:hlink>
        <a:folHlink>
          <a:srgbClr val="E9DCB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2004:Templates:My Templates:Grayscale.pot</Template>
  <TotalTime>27639</TotalTime>
  <Words>3271</Words>
  <Application>Microsoft Office PowerPoint</Application>
  <PresentationFormat>On-screen Show (4:3)</PresentationFormat>
  <Paragraphs>710</Paragraphs>
  <Slides>79</Slides>
  <Notes>53</Notes>
  <HiddenSlides>11</HiddenSlides>
  <MMClips>7</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79</vt:i4>
      </vt:variant>
    </vt:vector>
  </HeadingPairs>
  <TitlesOfParts>
    <vt:vector size="95" baseType="lpstr">
      <vt:lpstr>ＭＳ Ｐゴシック</vt:lpstr>
      <vt:lpstr>Arial</vt:lpstr>
      <vt:lpstr>Calibri</vt:lpstr>
      <vt:lpstr>Cambria Math</vt:lpstr>
      <vt:lpstr>Century Gothic</vt:lpstr>
      <vt:lpstr>Courier</vt:lpstr>
      <vt:lpstr>Droid Sans Fallback</vt:lpstr>
      <vt:lpstr>FreeSans</vt:lpstr>
      <vt:lpstr>Osaka</vt:lpstr>
      <vt:lpstr>Symbol</vt:lpstr>
      <vt:lpstr>Times</vt:lpstr>
      <vt:lpstr>Times New Roman</vt:lpstr>
      <vt:lpstr>Wingdings</vt:lpstr>
      <vt:lpstr>Grayscale</vt:lpstr>
      <vt:lpstr>Equation</vt:lpstr>
      <vt:lpstr>Acrobat Document</vt:lpstr>
      <vt:lpstr>Reeb Graphs</vt:lpstr>
      <vt:lpstr>Scientific Data</vt:lpstr>
      <vt:lpstr>Classic visualization techniques do not scale well for large, feature-rich data </vt:lpstr>
      <vt:lpstr>Visualization : Current Challenges</vt:lpstr>
      <vt:lpstr>Feature-Directed Visualization</vt:lpstr>
      <vt:lpstr>What is Topology?</vt:lpstr>
      <vt:lpstr>What is Topological Data Analysis?</vt:lpstr>
      <vt:lpstr>What is a Reeb Graph?</vt:lpstr>
      <vt:lpstr>Today - 1</vt:lpstr>
      <vt:lpstr>Today - 2</vt:lpstr>
      <vt:lpstr>Today - 3</vt:lpstr>
      <vt:lpstr>Scalar Functions</vt:lpstr>
      <vt:lpstr>1D</vt:lpstr>
      <vt:lpstr>2D</vt:lpstr>
      <vt:lpstr>Morse Lemma</vt:lpstr>
      <vt:lpstr>Morse Index</vt:lpstr>
      <vt:lpstr>Manifolds</vt:lpstr>
      <vt:lpstr>Functions on Manifolds</vt:lpstr>
      <vt:lpstr>Level Set</vt:lpstr>
      <vt:lpstr>Level Set</vt:lpstr>
      <vt:lpstr>Level Sets</vt:lpstr>
      <vt:lpstr>Level Sets</vt:lpstr>
      <vt:lpstr>Level Sets</vt:lpstr>
      <vt:lpstr>Level Sets</vt:lpstr>
      <vt:lpstr>Level Set Topology</vt:lpstr>
      <vt:lpstr>Reeb Graph</vt:lpstr>
      <vt:lpstr>Regular Points</vt:lpstr>
      <vt:lpstr>Critical Points - 1D, 2D</vt:lpstr>
      <vt:lpstr>Critical Points - 3D</vt:lpstr>
      <vt:lpstr>Critical Points - 1D, 2D</vt:lpstr>
      <vt:lpstr>Critical Points - 3D</vt:lpstr>
      <vt:lpstr>Reeb Graph : Arcs</vt:lpstr>
      <vt:lpstr>Reeb Graph : Properties</vt:lpstr>
      <vt:lpstr>Characterizing Surfaces</vt:lpstr>
      <vt:lpstr>Euler Characteristic</vt:lpstr>
      <vt:lpstr>Reeb Graph : Properties</vt:lpstr>
      <vt:lpstr>Reeb Graph : Loops</vt:lpstr>
      <vt:lpstr>Contour Tree</vt:lpstr>
      <vt:lpstr>Contour Tree</vt:lpstr>
      <vt:lpstr>Simplification</vt:lpstr>
      <vt:lpstr>Computing Geometric Measures</vt:lpstr>
      <vt:lpstr>Local Geometric Measures</vt:lpstr>
      <vt:lpstr>Branch Tree Decomposition</vt:lpstr>
      <vt:lpstr>Branch Tree Decomposition</vt:lpstr>
      <vt:lpstr>Reeb Graph : Algorithm</vt:lpstr>
      <vt:lpstr>Piecewise-linear Functions</vt:lpstr>
      <vt:lpstr>Critical points - 1D</vt:lpstr>
      <vt:lpstr>Simplices and Neighborhood</vt:lpstr>
      <vt:lpstr>Critical Points - 2D</vt:lpstr>
      <vt:lpstr>Critical Points - 3D</vt:lpstr>
      <vt:lpstr>Morse Function</vt:lpstr>
      <vt:lpstr>Contour Tree = Join + Split Tree</vt:lpstr>
      <vt:lpstr>The ReCon Algorithm</vt:lpstr>
      <vt:lpstr>The ReCon Algorithm</vt:lpstr>
      <vt:lpstr>The ReCon Algorithm</vt:lpstr>
      <vt:lpstr>Computing Reeb Graph</vt:lpstr>
      <vt:lpstr>Applications</vt:lpstr>
      <vt:lpstr>Contours from Skull Data</vt:lpstr>
      <vt:lpstr>MRI Scan of Rat</vt:lpstr>
      <vt:lpstr>Mapping to the Volume</vt:lpstr>
      <vt:lpstr>Correspondence between two models</vt:lpstr>
      <vt:lpstr>Objects used in matching Experiment</vt:lpstr>
      <vt:lpstr>Search Experiment </vt:lpstr>
      <vt:lpstr>Search Experiment </vt:lpstr>
      <vt:lpstr>Similarity matrix</vt:lpstr>
      <vt:lpstr>TED : Tree Edit Distance</vt:lpstr>
      <vt:lpstr>Symmetry in Scalar Fields</vt:lpstr>
      <vt:lpstr>1: Symmetry-aware volume rendering</vt:lpstr>
      <vt:lpstr>1: Symmetry-aware volume rendering</vt:lpstr>
      <vt:lpstr>2: Linked Selection and Editing</vt:lpstr>
      <vt:lpstr>2: Query-driven Exploration</vt:lpstr>
      <vt:lpstr>2: Query-driven Exploration</vt:lpstr>
      <vt:lpstr>3: EMDB Symmetry Viewer </vt:lpstr>
      <vt:lpstr>4 : Periodicity in time-varying Data</vt:lpstr>
      <vt:lpstr>5: Extratropical Cyclone Tracking</vt:lpstr>
      <vt:lpstr>6:  Data Summarization</vt:lpstr>
      <vt:lpstr>Further Reading</vt:lpstr>
      <vt:lpstr>Summary</vt:lpstr>
      <vt:lpstr>Splitting Saddles</vt:lpstr>
    </vt:vector>
  </TitlesOfParts>
  <Company>Vijay Natarajan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Natarajan</dc:creator>
  <cp:lastModifiedBy>NISER</cp:lastModifiedBy>
  <cp:revision>166</cp:revision>
  <dcterms:created xsi:type="dcterms:W3CDTF">2009-08-19T14:58:42Z</dcterms:created>
  <dcterms:modified xsi:type="dcterms:W3CDTF">2019-06-11T03:33:10Z</dcterms:modified>
</cp:coreProperties>
</file>